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5" r:id="rId2"/>
  </p:sldMasterIdLst>
  <p:notesMasterIdLst>
    <p:notesMasterId r:id="rId15"/>
  </p:notesMasterIdLst>
  <p:sldIdLst>
    <p:sldId id="465" r:id="rId3"/>
    <p:sldId id="3656" r:id="rId4"/>
    <p:sldId id="3628" r:id="rId5"/>
    <p:sldId id="594" r:id="rId6"/>
    <p:sldId id="3658" r:id="rId7"/>
    <p:sldId id="3647" r:id="rId8"/>
    <p:sldId id="3651" r:id="rId9"/>
    <p:sldId id="3655" r:id="rId10"/>
    <p:sldId id="3660" r:id="rId11"/>
    <p:sldId id="3661" r:id="rId12"/>
    <p:sldId id="3657" r:id="rId13"/>
    <p:sldId id="362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14A4"/>
    <a:srgbClr val="0F0F7B"/>
    <a:srgbClr val="9999FF"/>
    <a:srgbClr val="345656"/>
    <a:srgbClr val="6666FF"/>
    <a:srgbClr val="9966FF"/>
    <a:srgbClr val="FFC100"/>
    <a:srgbClr val="FD623D"/>
    <a:srgbClr val="4532B4"/>
    <a:srgbClr val="335E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DE951F-44E5-4564-864C-236271356272}" v="29" dt="2021-10-20T13:22:14.115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41" autoAdjust="0"/>
  </p:normalViewPr>
  <p:slideViewPr>
    <p:cSldViewPr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9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zurov, Marat /RU" userId="2e0e0743-f684-48fb-95e6-266c69887c30" providerId="ADAL" clId="{DCDE951F-44E5-4564-864C-236271356272}"/>
    <pc:docChg chg="undo custSel addSld delSld modSld sldOrd">
      <pc:chgData name="Huzurov, Marat /RU" userId="2e0e0743-f684-48fb-95e6-266c69887c30" providerId="ADAL" clId="{DCDE951F-44E5-4564-864C-236271356272}" dt="2021-10-20T13:23:40.785" v="80" actId="47"/>
      <pc:docMkLst>
        <pc:docMk/>
      </pc:docMkLst>
      <pc:sldChg chg="del">
        <pc:chgData name="Huzurov, Marat /RU" userId="2e0e0743-f684-48fb-95e6-266c69887c30" providerId="ADAL" clId="{DCDE951F-44E5-4564-864C-236271356272}" dt="2021-10-20T13:15:58.541" v="36" actId="47"/>
        <pc:sldMkLst>
          <pc:docMk/>
          <pc:sldMk cId="0" sldId="257"/>
        </pc:sldMkLst>
      </pc:sldChg>
      <pc:sldChg chg="add">
        <pc:chgData name="Huzurov, Marat /RU" userId="2e0e0743-f684-48fb-95e6-266c69887c30" providerId="ADAL" clId="{DCDE951F-44E5-4564-864C-236271356272}" dt="2021-10-20T13:11:03.504" v="17"/>
        <pc:sldMkLst>
          <pc:docMk/>
          <pc:sldMk cId="1172558699" sldId="314"/>
        </pc:sldMkLst>
      </pc:sldChg>
      <pc:sldChg chg="del">
        <pc:chgData name="Huzurov, Marat /RU" userId="2e0e0743-f684-48fb-95e6-266c69887c30" providerId="ADAL" clId="{DCDE951F-44E5-4564-864C-236271356272}" dt="2021-10-20T13:10:58.653" v="16" actId="2696"/>
        <pc:sldMkLst>
          <pc:docMk/>
          <pc:sldMk cId="3313553886" sldId="314"/>
        </pc:sldMkLst>
      </pc:sldChg>
      <pc:sldChg chg="del">
        <pc:chgData name="Huzurov, Marat /RU" userId="2e0e0743-f684-48fb-95e6-266c69887c30" providerId="ADAL" clId="{DCDE951F-44E5-4564-864C-236271356272}" dt="2021-10-20T13:14:31.413" v="32" actId="2696"/>
        <pc:sldMkLst>
          <pc:docMk/>
          <pc:sldMk cId="2531388676" sldId="367"/>
        </pc:sldMkLst>
      </pc:sldChg>
      <pc:sldChg chg="add">
        <pc:chgData name="Huzurov, Marat /RU" userId="2e0e0743-f684-48fb-95e6-266c69887c30" providerId="ADAL" clId="{DCDE951F-44E5-4564-864C-236271356272}" dt="2021-10-20T13:14:45.904" v="33"/>
        <pc:sldMkLst>
          <pc:docMk/>
          <pc:sldMk cId="3581817545" sldId="367"/>
        </pc:sldMkLst>
      </pc:sldChg>
      <pc:sldChg chg="ord">
        <pc:chgData name="Huzurov, Marat /RU" userId="2e0e0743-f684-48fb-95e6-266c69887c30" providerId="ADAL" clId="{DCDE951F-44E5-4564-864C-236271356272}" dt="2021-10-20T13:10:40.430" v="15"/>
        <pc:sldMkLst>
          <pc:docMk/>
          <pc:sldMk cId="1750168639" sldId="375"/>
        </pc:sldMkLst>
      </pc:sldChg>
      <pc:sldChg chg="modSp mod">
        <pc:chgData name="Huzurov, Marat /RU" userId="2e0e0743-f684-48fb-95e6-266c69887c30" providerId="ADAL" clId="{DCDE951F-44E5-4564-864C-236271356272}" dt="2021-10-20T13:20:17.356" v="64" actId="6549"/>
        <pc:sldMkLst>
          <pc:docMk/>
          <pc:sldMk cId="0" sldId="465"/>
        </pc:sldMkLst>
        <pc:spChg chg="mod">
          <ac:chgData name="Huzurov, Marat /RU" userId="2e0e0743-f684-48fb-95e6-266c69887c30" providerId="ADAL" clId="{DCDE951F-44E5-4564-864C-236271356272}" dt="2021-10-20T13:20:17.356" v="64" actId="6549"/>
          <ac:spMkLst>
            <pc:docMk/>
            <pc:sldMk cId="0" sldId="465"/>
            <ac:spMk id="22535" creationId="{0B82304E-8112-4A26-87B2-F375FD2E0E2E}"/>
          </ac:spMkLst>
        </pc:spChg>
      </pc:sldChg>
      <pc:sldChg chg="del">
        <pc:chgData name="Huzurov, Marat /RU" userId="2e0e0743-f684-48fb-95e6-266c69887c30" providerId="ADAL" clId="{DCDE951F-44E5-4564-864C-236271356272}" dt="2021-10-20T13:11:26.155" v="18" actId="2696"/>
        <pc:sldMkLst>
          <pc:docMk/>
          <pc:sldMk cId="0" sldId="815"/>
        </pc:sldMkLst>
      </pc:sldChg>
      <pc:sldChg chg="add">
        <pc:chgData name="Huzurov, Marat /RU" userId="2e0e0743-f684-48fb-95e6-266c69887c30" providerId="ADAL" clId="{DCDE951F-44E5-4564-864C-236271356272}" dt="2021-10-20T13:11:50.686" v="19"/>
        <pc:sldMkLst>
          <pc:docMk/>
          <pc:sldMk cId="2975652541" sldId="815"/>
        </pc:sldMkLst>
      </pc:sldChg>
      <pc:sldChg chg="del">
        <pc:chgData name="Huzurov, Marat /RU" userId="2e0e0743-f684-48fb-95e6-266c69887c30" providerId="ADAL" clId="{DCDE951F-44E5-4564-864C-236271356272}" dt="2021-10-20T13:11:26.155" v="18" actId="2696"/>
        <pc:sldMkLst>
          <pc:docMk/>
          <pc:sldMk cId="0" sldId="1411"/>
        </pc:sldMkLst>
      </pc:sldChg>
      <pc:sldChg chg="add">
        <pc:chgData name="Huzurov, Marat /RU" userId="2e0e0743-f684-48fb-95e6-266c69887c30" providerId="ADAL" clId="{DCDE951F-44E5-4564-864C-236271356272}" dt="2021-10-20T13:11:50.686" v="19"/>
        <pc:sldMkLst>
          <pc:docMk/>
          <pc:sldMk cId="462599426" sldId="1411"/>
        </pc:sldMkLst>
      </pc:sldChg>
      <pc:sldChg chg="delSp modSp del mod">
        <pc:chgData name="Huzurov, Marat /RU" userId="2e0e0743-f684-48fb-95e6-266c69887c30" providerId="ADAL" clId="{DCDE951F-44E5-4564-864C-236271356272}" dt="2021-10-20T13:17:19.361" v="43" actId="2696"/>
        <pc:sldMkLst>
          <pc:docMk/>
          <pc:sldMk cId="2179780696" sldId="1423"/>
        </pc:sldMkLst>
        <pc:spChg chg="del">
          <ac:chgData name="Huzurov, Marat /RU" userId="2e0e0743-f684-48fb-95e6-266c69887c30" providerId="ADAL" clId="{DCDE951F-44E5-4564-864C-236271356272}" dt="2021-10-20T13:16:52.364" v="41" actId="478"/>
          <ac:spMkLst>
            <pc:docMk/>
            <pc:sldMk cId="2179780696" sldId="1423"/>
            <ac:spMk id="3" creationId="{3C76632E-9535-46E1-88E2-EF35292771E4}"/>
          </ac:spMkLst>
        </pc:spChg>
        <pc:spChg chg="mod">
          <ac:chgData name="Huzurov, Marat /RU" userId="2e0e0743-f684-48fb-95e6-266c69887c30" providerId="ADAL" clId="{DCDE951F-44E5-4564-864C-236271356272}" dt="2021-10-20T13:16:58.206" v="42" actId="12"/>
          <ac:spMkLst>
            <pc:docMk/>
            <pc:sldMk cId="2179780696" sldId="1423"/>
            <ac:spMk id="5124" creationId="{B96661E5-6B79-490C-993D-E889B31D3C26}"/>
          </ac:spMkLst>
        </pc:spChg>
      </pc:sldChg>
      <pc:sldChg chg="add">
        <pc:chgData name="Huzurov, Marat /RU" userId="2e0e0743-f684-48fb-95e6-266c69887c30" providerId="ADAL" clId="{DCDE951F-44E5-4564-864C-236271356272}" dt="2021-10-20T13:17:31.412" v="44"/>
        <pc:sldMkLst>
          <pc:docMk/>
          <pc:sldMk cId="2179780696" sldId="1423"/>
        </pc:sldMkLst>
      </pc:sldChg>
      <pc:sldChg chg="delSp del">
        <pc:chgData name="Huzurov, Marat /RU" userId="2e0e0743-f684-48fb-95e6-266c69887c30" providerId="ADAL" clId="{DCDE951F-44E5-4564-864C-236271356272}" dt="2021-10-20T13:17:19.361" v="43" actId="2696"/>
        <pc:sldMkLst>
          <pc:docMk/>
          <pc:sldMk cId="0" sldId="1424"/>
        </pc:sldMkLst>
        <pc:spChg chg="del">
          <ac:chgData name="Huzurov, Marat /RU" userId="2e0e0743-f684-48fb-95e6-266c69887c30" providerId="ADAL" clId="{DCDE951F-44E5-4564-864C-236271356272}" dt="2021-10-20T13:16:32.575" v="38" actId="478"/>
          <ac:spMkLst>
            <pc:docMk/>
            <pc:sldMk cId="0" sldId="1424"/>
            <ac:spMk id="4" creationId="{0432A559-A8C4-4612-ADC5-87D0A05B548A}"/>
          </ac:spMkLst>
        </pc:spChg>
      </pc:sldChg>
      <pc:sldChg chg="add">
        <pc:chgData name="Huzurov, Marat /RU" userId="2e0e0743-f684-48fb-95e6-266c69887c30" providerId="ADAL" clId="{DCDE951F-44E5-4564-864C-236271356272}" dt="2021-10-20T13:17:31.412" v="44"/>
        <pc:sldMkLst>
          <pc:docMk/>
          <pc:sldMk cId="832431540" sldId="1424"/>
        </pc:sldMkLst>
      </pc:sldChg>
      <pc:sldChg chg="addSp delSp modSp del mod modClrScheme chgLayout">
        <pc:chgData name="Huzurov, Marat /RU" userId="2e0e0743-f684-48fb-95e6-266c69887c30" providerId="ADAL" clId="{DCDE951F-44E5-4564-864C-236271356272}" dt="2021-10-20T13:17:19.361" v="43" actId="2696"/>
        <pc:sldMkLst>
          <pc:docMk/>
          <pc:sldMk cId="0" sldId="1425"/>
        </pc:sldMkLst>
        <pc:spChg chg="add del mod ord">
          <ac:chgData name="Huzurov, Marat /RU" userId="2e0e0743-f684-48fb-95e6-266c69887c30" providerId="ADAL" clId="{DCDE951F-44E5-4564-864C-236271356272}" dt="2021-10-20T13:09:00.904" v="1" actId="700"/>
          <ac:spMkLst>
            <pc:docMk/>
            <pc:sldMk cId="0" sldId="1425"/>
            <ac:spMk id="2" creationId="{FDC71659-98B2-40B3-9EDF-23A555E86075}"/>
          </ac:spMkLst>
        </pc:spChg>
        <pc:spChg chg="add del mod ord">
          <ac:chgData name="Huzurov, Marat /RU" userId="2e0e0743-f684-48fb-95e6-266c69887c30" providerId="ADAL" clId="{DCDE951F-44E5-4564-864C-236271356272}" dt="2021-10-20T13:09:00.904" v="1" actId="700"/>
          <ac:spMkLst>
            <pc:docMk/>
            <pc:sldMk cId="0" sldId="1425"/>
            <ac:spMk id="3" creationId="{42ED8288-7FC9-4A6D-9405-B6A10070B8D2}"/>
          </ac:spMkLst>
        </pc:spChg>
        <pc:spChg chg="add del mod ord">
          <ac:chgData name="Huzurov, Marat /RU" userId="2e0e0743-f684-48fb-95e6-266c69887c30" providerId="ADAL" clId="{DCDE951F-44E5-4564-864C-236271356272}" dt="2021-10-20T13:09:00.904" v="1" actId="700"/>
          <ac:spMkLst>
            <pc:docMk/>
            <pc:sldMk cId="0" sldId="1425"/>
            <ac:spMk id="4" creationId="{CBAF82FD-4A5B-400B-87D0-C3126B8BF42E}"/>
          </ac:spMkLst>
        </pc:spChg>
        <pc:spChg chg="add mod ord">
          <ac:chgData name="Huzurov, Marat /RU" userId="2e0e0743-f684-48fb-95e6-266c69887c30" providerId="ADAL" clId="{DCDE951F-44E5-4564-864C-236271356272}" dt="2021-10-20T13:09:37.223" v="9" actId="1076"/>
          <ac:spMkLst>
            <pc:docMk/>
            <pc:sldMk cId="0" sldId="1425"/>
            <ac:spMk id="5" creationId="{E1F330C2-146F-4D61-BC39-97F1860E7E98}"/>
          </ac:spMkLst>
        </pc:spChg>
        <pc:spChg chg="add del mod ord">
          <ac:chgData name="Huzurov, Marat /RU" userId="2e0e0743-f684-48fb-95e6-266c69887c30" providerId="ADAL" clId="{DCDE951F-44E5-4564-864C-236271356272}" dt="2021-10-20T13:09:30.651" v="7" actId="478"/>
          <ac:spMkLst>
            <pc:docMk/>
            <pc:sldMk cId="0" sldId="1425"/>
            <ac:spMk id="6" creationId="{6D54957C-2C12-4B26-BB02-0FFC54EC5101}"/>
          </ac:spMkLst>
        </pc:spChg>
        <pc:spChg chg="add mod ord">
          <ac:chgData name="Huzurov, Marat /RU" userId="2e0e0743-f684-48fb-95e6-266c69887c30" providerId="ADAL" clId="{DCDE951F-44E5-4564-864C-236271356272}" dt="2021-10-20T13:09:23.901" v="5" actId="700"/>
          <ac:spMkLst>
            <pc:docMk/>
            <pc:sldMk cId="0" sldId="1425"/>
            <ac:spMk id="7" creationId="{CFECB681-107F-4640-A02B-0DF61C0155C8}"/>
          </ac:spMkLst>
        </pc:spChg>
        <pc:spChg chg="del">
          <ac:chgData name="Huzurov, Marat /RU" userId="2e0e0743-f684-48fb-95e6-266c69887c30" providerId="ADAL" clId="{DCDE951F-44E5-4564-864C-236271356272}" dt="2021-10-20T13:09:13.620" v="2" actId="478"/>
          <ac:spMkLst>
            <pc:docMk/>
            <pc:sldMk cId="0" sldId="1425"/>
            <ac:spMk id="19458" creationId="{7BD87D9E-5745-4E7E-B9DC-9068C6394626}"/>
          </ac:spMkLst>
        </pc:spChg>
        <pc:spChg chg="del">
          <ac:chgData name="Huzurov, Marat /RU" userId="2e0e0743-f684-48fb-95e6-266c69887c30" providerId="ADAL" clId="{DCDE951F-44E5-4564-864C-236271356272}" dt="2021-10-20T13:09:20.002" v="4" actId="478"/>
          <ac:spMkLst>
            <pc:docMk/>
            <pc:sldMk cId="0" sldId="1425"/>
            <ac:spMk id="19460" creationId="{A4A62731-B22A-4107-A088-8AECC129047C}"/>
          </ac:spMkLst>
        </pc:spChg>
        <pc:spChg chg="del">
          <ac:chgData name="Huzurov, Marat /RU" userId="2e0e0743-f684-48fb-95e6-266c69887c30" providerId="ADAL" clId="{DCDE951F-44E5-4564-864C-236271356272}" dt="2021-10-20T13:09:17.717" v="3" actId="478"/>
          <ac:spMkLst>
            <pc:docMk/>
            <pc:sldMk cId="0" sldId="1425"/>
            <ac:spMk id="19461" creationId="{5FF1DF72-880F-44A7-8FF5-FC186FBF6C63}"/>
          </ac:spMkLst>
        </pc:spChg>
      </pc:sldChg>
      <pc:sldChg chg="add">
        <pc:chgData name="Huzurov, Marat /RU" userId="2e0e0743-f684-48fb-95e6-266c69887c30" providerId="ADAL" clId="{DCDE951F-44E5-4564-864C-236271356272}" dt="2021-10-20T13:17:31.412" v="44"/>
        <pc:sldMkLst>
          <pc:docMk/>
          <pc:sldMk cId="4258364788" sldId="1425"/>
        </pc:sldMkLst>
      </pc:sldChg>
      <pc:sldChg chg="del">
        <pc:chgData name="Huzurov, Marat /RU" userId="2e0e0743-f684-48fb-95e6-266c69887c30" providerId="ADAL" clId="{DCDE951F-44E5-4564-864C-236271356272}" dt="2021-10-20T13:09:50.130" v="10" actId="47"/>
        <pc:sldMkLst>
          <pc:docMk/>
          <pc:sldMk cId="0" sldId="1426"/>
        </pc:sldMkLst>
      </pc:sldChg>
      <pc:sldChg chg="del">
        <pc:chgData name="Huzurov, Marat /RU" userId="2e0e0743-f684-48fb-95e6-266c69887c30" providerId="ADAL" clId="{DCDE951F-44E5-4564-864C-236271356272}" dt="2021-10-20T13:09:54.978" v="11" actId="47"/>
        <pc:sldMkLst>
          <pc:docMk/>
          <pc:sldMk cId="0" sldId="1431"/>
        </pc:sldMkLst>
      </pc:sldChg>
      <pc:sldChg chg="del">
        <pc:chgData name="Huzurov, Marat /RU" userId="2e0e0743-f684-48fb-95e6-266c69887c30" providerId="ADAL" clId="{DCDE951F-44E5-4564-864C-236271356272}" dt="2021-10-20T13:09:58.899" v="12" actId="47"/>
        <pc:sldMkLst>
          <pc:docMk/>
          <pc:sldMk cId="0" sldId="1432"/>
        </pc:sldMkLst>
      </pc:sldChg>
      <pc:sldChg chg="del">
        <pc:chgData name="Huzurov, Marat /RU" userId="2e0e0743-f684-48fb-95e6-266c69887c30" providerId="ADAL" clId="{DCDE951F-44E5-4564-864C-236271356272}" dt="2021-10-20T13:10:00.644" v="13" actId="47"/>
        <pc:sldMkLst>
          <pc:docMk/>
          <pc:sldMk cId="0" sldId="1433"/>
        </pc:sldMkLst>
      </pc:sldChg>
      <pc:sldChg chg="delSp modSp del mod">
        <pc:chgData name="Huzurov, Marat /RU" userId="2e0e0743-f684-48fb-95e6-266c69887c30" providerId="ADAL" clId="{DCDE951F-44E5-4564-864C-236271356272}" dt="2021-10-20T13:17:19.361" v="43" actId="2696"/>
        <pc:sldMkLst>
          <pc:docMk/>
          <pc:sldMk cId="0" sldId="1434"/>
        </pc:sldMkLst>
        <pc:spChg chg="del">
          <ac:chgData name="Huzurov, Marat /RU" userId="2e0e0743-f684-48fb-95e6-266c69887c30" providerId="ADAL" clId="{DCDE951F-44E5-4564-864C-236271356272}" dt="2021-10-20T13:16:38.608" v="39" actId="478"/>
          <ac:spMkLst>
            <pc:docMk/>
            <pc:sldMk cId="0" sldId="1434"/>
            <ac:spMk id="7" creationId="{14B43881-6632-47F4-B516-9A086B3072BE}"/>
          </ac:spMkLst>
        </pc:spChg>
        <pc:spChg chg="mod">
          <ac:chgData name="Huzurov, Marat /RU" userId="2e0e0743-f684-48fb-95e6-266c69887c30" providerId="ADAL" clId="{DCDE951F-44E5-4564-864C-236271356272}" dt="2021-10-20T13:16:45.771" v="40" actId="12"/>
          <ac:spMkLst>
            <pc:docMk/>
            <pc:sldMk cId="0" sldId="1434"/>
            <ac:spMk id="5124" creationId="{AFCAAF1D-C5D0-44DE-914C-3B8CB8C5C545}"/>
          </ac:spMkLst>
        </pc:spChg>
      </pc:sldChg>
      <pc:sldChg chg="add">
        <pc:chgData name="Huzurov, Marat /RU" userId="2e0e0743-f684-48fb-95e6-266c69887c30" providerId="ADAL" clId="{DCDE951F-44E5-4564-864C-236271356272}" dt="2021-10-20T13:17:31.412" v="44"/>
        <pc:sldMkLst>
          <pc:docMk/>
          <pc:sldMk cId="3025987443" sldId="1434"/>
        </pc:sldMkLst>
      </pc:sldChg>
      <pc:sldChg chg="del">
        <pc:chgData name="Huzurov, Marat /RU" userId="2e0e0743-f684-48fb-95e6-266c69887c30" providerId="ADAL" clId="{DCDE951F-44E5-4564-864C-236271356272}" dt="2021-10-20T13:12:14.809" v="20" actId="2696"/>
        <pc:sldMkLst>
          <pc:docMk/>
          <pc:sldMk cId="0" sldId="1435"/>
        </pc:sldMkLst>
      </pc:sldChg>
      <pc:sldChg chg="addSp delSp modSp add mod modClrScheme chgLayout">
        <pc:chgData name="Huzurov, Marat /RU" userId="2e0e0743-f684-48fb-95e6-266c69887c30" providerId="ADAL" clId="{DCDE951F-44E5-4564-864C-236271356272}" dt="2021-10-20T13:18:59.862" v="45" actId="478"/>
        <pc:sldMkLst>
          <pc:docMk/>
          <pc:sldMk cId="2449578460" sldId="1435"/>
        </pc:sldMkLst>
        <pc:spChg chg="add mod ord">
          <ac:chgData name="Huzurov, Marat /RU" userId="2e0e0743-f684-48fb-95e6-266c69887c30" providerId="ADAL" clId="{DCDE951F-44E5-4564-864C-236271356272}" dt="2021-10-20T13:13:05.287" v="29" actId="1076"/>
          <ac:spMkLst>
            <pc:docMk/>
            <pc:sldMk cId="2449578460" sldId="1435"/>
            <ac:spMk id="2" creationId="{0C8B90EF-261E-4D54-B350-D5CBABD60061}"/>
          </ac:spMkLst>
        </pc:spChg>
        <pc:spChg chg="add del mod ord">
          <ac:chgData name="Huzurov, Marat /RU" userId="2e0e0743-f684-48fb-95e6-266c69887c30" providerId="ADAL" clId="{DCDE951F-44E5-4564-864C-236271356272}" dt="2021-10-20T13:18:59.862" v="45" actId="478"/>
          <ac:spMkLst>
            <pc:docMk/>
            <pc:sldMk cId="2449578460" sldId="1435"/>
            <ac:spMk id="4" creationId="{2B9BAA86-01F2-4D22-AF1B-DE4260CFA73A}"/>
          </ac:spMkLst>
        </pc:spChg>
        <pc:spChg chg="add mod ord">
          <ac:chgData name="Huzurov, Marat /RU" userId="2e0e0743-f684-48fb-95e6-266c69887c30" providerId="ADAL" clId="{DCDE951F-44E5-4564-864C-236271356272}" dt="2021-10-20T13:12:51.574" v="25" actId="700"/>
          <ac:spMkLst>
            <pc:docMk/>
            <pc:sldMk cId="2449578460" sldId="1435"/>
            <ac:spMk id="5" creationId="{55A4F5A0-D416-45C3-B4B6-199A4AA70288}"/>
          </ac:spMkLst>
        </pc:spChg>
        <pc:spChg chg="del">
          <ac:chgData name="Huzurov, Marat /RU" userId="2e0e0743-f684-48fb-95e6-266c69887c30" providerId="ADAL" clId="{DCDE951F-44E5-4564-864C-236271356272}" dt="2021-10-20T13:12:37.328" v="23" actId="478"/>
          <ac:spMkLst>
            <pc:docMk/>
            <pc:sldMk cId="2449578460" sldId="1435"/>
            <ac:spMk id="20482" creationId="{9AF0BE3F-D2FB-45A6-B5FF-5556F39EDC9B}"/>
          </ac:spMkLst>
        </pc:spChg>
        <pc:spChg chg="del mod ord">
          <ac:chgData name="Huzurov, Marat /RU" userId="2e0e0743-f684-48fb-95e6-266c69887c30" providerId="ADAL" clId="{DCDE951F-44E5-4564-864C-236271356272}" dt="2021-10-20T13:12:51.574" v="25" actId="700"/>
          <ac:spMkLst>
            <pc:docMk/>
            <pc:sldMk cId="2449578460" sldId="1435"/>
            <ac:spMk id="20488" creationId="{A57C10F5-AA1B-4941-BABB-9E4231942949}"/>
          </ac:spMkLst>
        </pc:spChg>
        <pc:spChg chg="del">
          <ac:chgData name="Huzurov, Marat /RU" userId="2e0e0743-f684-48fb-95e6-266c69887c30" providerId="ADAL" clId="{DCDE951F-44E5-4564-864C-236271356272}" dt="2021-10-20T13:12:36.314" v="22" actId="478"/>
          <ac:spMkLst>
            <pc:docMk/>
            <pc:sldMk cId="2449578460" sldId="1435"/>
            <ac:spMk id="20489" creationId="{DA3A9284-5297-44F2-AD1A-2FD1E0F7BC0A}"/>
          </ac:spMkLst>
        </pc:spChg>
      </pc:sldChg>
      <pc:sldChg chg="addSp delSp modSp mod modClrScheme chgLayout">
        <pc:chgData name="Huzurov, Marat /RU" userId="2e0e0743-f684-48fb-95e6-266c69887c30" providerId="ADAL" clId="{DCDE951F-44E5-4564-864C-236271356272}" dt="2021-10-20T13:22:14.115" v="79" actId="1076"/>
        <pc:sldMkLst>
          <pc:docMk/>
          <pc:sldMk cId="0" sldId="1441"/>
        </pc:sldMkLst>
        <pc:spChg chg="add mod ord">
          <ac:chgData name="Huzurov, Marat /RU" userId="2e0e0743-f684-48fb-95e6-266c69887c30" providerId="ADAL" clId="{DCDE951F-44E5-4564-864C-236271356272}" dt="2021-10-20T13:22:14.115" v="79" actId="1076"/>
          <ac:spMkLst>
            <pc:docMk/>
            <pc:sldMk cId="0" sldId="1441"/>
            <ac:spMk id="2" creationId="{7A484B9F-A041-4687-955D-1EDE89048251}"/>
          </ac:spMkLst>
        </pc:spChg>
        <pc:spChg chg="add mod ord">
          <ac:chgData name="Huzurov, Marat /RU" userId="2e0e0743-f684-48fb-95e6-266c69887c30" providerId="ADAL" clId="{DCDE951F-44E5-4564-864C-236271356272}" dt="2021-10-20T13:21:38.789" v="70" actId="700"/>
          <ac:spMkLst>
            <pc:docMk/>
            <pc:sldMk cId="0" sldId="1441"/>
            <ac:spMk id="3" creationId="{0D570818-B561-4FD0-9229-20A889622B3F}"/>
          </ac:spMkLst>
        </pc:spChg>
        <pc:spChg chg="add mod ord">
          <ac:chgData name="Huzurov, Marat /RU" userId="2e0e0743-f684-48fb-95e6-266c69887c30" providerId="ADAL" clId="{DCDE951F-44E5-4564-864C-236271356272}" dt="2021-10-20T13:21:38.789" v="70" actId="700"/>
          <ac:spMkLst>
            <pc:docMk/>
            <pc:sldMk cId="0" sldId="1441"/>
            <ac:spMk id="4" creationId="{01AA4E88-596F-4855-AE4D-290161009266}"/>
          </ac:spMkLst>
        </pc:spChg>
        <pc:spChg chg="del">
          <ac:chgData name="Huzurov, Marat /RU" userId="2e0e0743-f684-48fb-95e6-266c69887c30" providerId="ADAL" clId="{DCDE951F-44E5-4564-864C-236271356272}" dt="2021-10-20T13:21:13.522" v="65" actId="478"/>
          <ac:spMkLst>
            <pc:docMk/>
            <pc:sldMk cId="0" sldId="1441"/>
            <ac:spMk id="9218" creationId="{4186E5F1-2B1C-47BE-87E2-1C96C23C7F7D}"/>
          </ac:spMkLst>
        </pc:spChg>
        <pc:spChg chg="del mod">
          <ac:chgData name="Huzurov, Marat /RU" userId="2e0e0743-f684-48fb-95e6-266c69887c30" providerId="ADAL" clId="{DCDE951F-44E5-4564-864C-236271356272}" dt="2021-10-20T13:21:33.053" v="69" actId="478"/>
          <ac:spMkLst>
            <pc:docMk/>
            <pc:sldMk cId="0" sldId="1441"/>
            <ac:spMk id="9219" creationId="{00739CA0-24B8-4A1C-BF26-CCAED6EF1808}"/>
          </ac:spMkLst>
        </pc:spChg>
        <pc:spChg chg="del mod">
          <ac:chgData name="Huzurov, Marat /RU" userId="2e0e0743-f684-48fb-95e6-266c69887c30" providerId="ADAL" clId="{DCDE951F-44E5-4564-864C-236271356272}" dt="2021-10-20T13:21:22.473" v="67" actId="478"/>
          <ac:spMkLst>
            <pc:docMk/>
            <pc:sldMk cId="0" sldId="1441"/>
            <ac:spMk id="9223" creationId="{AC4FAD4B-7844-4B7F-874E-C92815A507CD}"/>
          </ac:spMkLst>
        </pc:spChg>
      </pc:sldChg>
      <pc:sldChg chg="del">
        <pc:chgData name="Huzurov, Marat /RU" userId="2e0e0743-f684-48fb-95e6-266c69887c30" providerId="ADAL" clId="{DCDE951F-44E5-4564-864C-236271356272}" dt="2021-10-20T13:12:14.809" v="20" actId="2696"/>
        <pc:sldMkLst>
          <pc:docMk/>
          <pc:sldMk cId="1761404220" sldId="3521"/>
        </pc:sldMkLst>
      </pc:sldChg>
      <pc:sldChg chg="add">
        <pc:chgData name="Huzurov, Marat /RU" userId="2e0e0743-f684-48fb-95e6-266c69887c30" providerId="ADAL" clId="{DCDE951F-44E5-4564-864C-236271356272}" dt="2021-10-20T13:12:27.070" v="21"/>
        <pc:sldMkLst>
          <pc:docMk/>
          <pc:sldMk cId="4246465326" sldId="3521"/>
        </pc:sldMkLst>
      </pc:sldChg>
      <pc:sldChg chg="add">
        <pc:chgData name="Huzurov, Marat /RU" userId="2e0e0743-f684-48fb-95e6-266c69887c30" providerId="ADAL" clId="{DCDE951F-44E5-4564-864C-236271356272}" dt="2021-10-20T13:14:05.069" v="31"/>
        <pc:sldMkLst>
          <pc:docMk/>
          <pc:sldMk cId="2202018106" sldId="3523"/>
        </pc:sldMkLst>
      </pc:sldChg>
      <pc:sldChg chg="del">
        <pc:chgData name="Huzurov, Marat /RU" userId="2e0e0743-f684-48fb-95e6-266c69887c30" providerId="ADAL" clId="{DCDE951F-44E5-4564-864C-236271356272}" dt="2021-10-20T13:13:49.603" v="30" actId="2696"/>
        <pc:sldMkLst>
          <pc:docMk/>
          <pc:sldMk cId="3683700936" sldId="3523"/>
        </pc:sldMkLst>
      </pc:sldChg>
      <pc:sldChg chg="del">
        <pc:chgData name="Huzurov, Marat /RU" userId="2e0e0743-f684-48fb-95e6-266c69887c30" providerId="ADAL" clId="{DCDE951F-44E5-4564-864C-236271356272}" dt="2021-10-20T13:13:49.603" v="30" actId="2696"/>
        <pc:sldMkLst>
          <pc:docMk/>
          <pc:sldMk cId="77082578" sldId="3534"/>
        </pc:sldMkLst>
      </pc:sldChg>
      <pc:sldChg chg="add">
        <pc:chgData name="Huzurov, Marat /RU" userId="2e0e0743-f684-48fb-95e6-266c69887c30" providerId="ADAL" clId="{DCDE951F-44E5-4564-864C-236271356272}" dt="2021-10-20T13:14:05.069" v="31"/>
        <pc:sldMkLst>
          <pc:docMk/>
          <pc:sldMk cId="1014924678" sldId="3534"/>
        </pc:sldMkLst>
      </pc:sldChg>
      <pc:sldChg chg="del">
        <pc:chgData name="Huzurov, Marat /RU" userId="2e0e0743-f684-48fb-95e6-266c69887c30" providerId="ADAL" clId="{DCDE951F-44E5-4564-864C-236271356272}" dt="2021-10-20T13:11:26.155" v="18" actId="2696"/>
        <pc:sldMkLst>
          <pc:docMk/>
          <pc:sldMk cId="1445206234" sldId="3548"/>
        </pc:sldMkLst>
      </pc:sldChg>
      <pc:sldChg chg="add">
        <pc:chgData name="Huzurov, Marat /RU" userId="2e0e0743-f684-48fb-95e6-266c69887c30" providerId="ADAL" clId="{DCDE951F-44E5-4564-864C-236271356272}" dt="2021-10-20T13:11:50.686" v="19"/>
        <pc:sldMkLst>
          <pc:docMk/>
          <pc:sldMk cId="2814947205" sldId="3548"/>
        </pc:sldMkLst>
      </pc:sldChg>
      <pc:sldChg chg="add">
        <pc:chgData name="Huzurov, Marat /RU" userId="2e0e0743-f684-48fb-95e6-266c69887c30" providerId="ADAL" clId="{DCDE951F-44E5-4564-864C-236271356272}" dt="2021-10-20T13:11:50.686" v="19"/>
        <pc:sldMkLst>
          <pc:docMk/>
          <pc:sldMk cId="2601656089" sldId="3549"/>
        </pc:sldMkLst>
      </pc:sldChg>
      <pc:sldChg chg="del">
        <pc:chgData name="Huzurov, Marat /RU" userId="2e0e0743-f684-48fb-95e6-266c69887c30" providerId="ADAL" clId="{DCDE951F-44E5-4564-864C-236271356272}" dt="2021-10-20T13:11:26.155" v="18" actId="2696"/>
        <pc:sldMkLst>
          <pc:docMk/>
          <pc:sldMk cId="4232256209" sldId="3549"/>
        </pc:sldMkLst>
      </pc:sldChg>
      <pc:sldChg chg="add del">
        <pc:chgData name="Huzurov, Marat /RU" userId="2e0e0743-f684-48fb-95e6-266c69887c30" providerId="ADAL" clId="{DCDE951F-44E5-4564-864C-236271356272}" dt="2021-10-20T13:23:40.785" v="80" actId="47"/>
        <pc:sldMkLst>
          <pc:docMk/>
          <pc:sldMk cId="411131582" sldId="3550"/>
        </pc:sldMkLst>
      </pc:sldChg>
      <pc:sldChg chg="del">
        <pc:chgData name="Huzurov, Marat /RU" userId="2e0e0743-f684-48fb-95e6-266c69887c30" providerId="ADAL" clId="{DCDE951F-44E5-4564-864C-236271356272}" dt="2021-10-20T13:11:26.155" v="18" actId="2696"/>
        <pc:sldMkLst>
          <pc:docMk/>
          <pc:sldMk cId="3120196832" sldId="3550"/>
        </pc:sldMkLst>
      </pc:sldChg>
      <pc:sldChg chg="add">
        <pc:chgData name="Huzurov, Marat /RU" userId="2e0e0743-f684-48fb-95e6-266c69887c30" providerId="ADAL" clId="{DCDE951F-44E5-4564-864C-236271356272}" dt="2021-10-20T13:14:45.904" v="33"/>
        <pc:sldMkLst>
          <pc:docMk/>
          <pc:sldMk cId="1258671303" sldId="3557"/>
        </pc:sldMkLst>
      </pc:sldChg>
      <pc:sldChg chg="del">
        <pc:chgData name="Huzurov, Marat /RU" userId="2e0e0743-f684-48fb-95e6-266c69887c30" providerId="ADAL" clId="{DCDE951F-44E5-4564-864C-236271356272}" dt="2021-10-20T13:14:31.413" v="32" actId="2696"/>
        <pc:sldMkLst>
          <pc:docMk/>
          <pc:sldMk cId="4223273433" sldId="3557"/>
        </pc:sldMkLst>
      </pc:sldChg>
      <pc:sldChg chg="del">
        <pc:chgData name="Huzurov, Marat /RU" userId="2e0e0743-f684-48fb-95e6-266c69887c30" providerId="ADAL" clId="{DCDE951F-44E5-4564-864C-236271356272}" dt="2021-10-20T13:14:31.413" v="32" actId="2696"/>
        <pc:sldMkLst>
          <pc:docMk/>
          <pc:sldMk cId="1808866226" sldId="3564"/>
        </pc:sldMkLst>
      </pc:sldChg>
      <pc:sldChg chg="add">
        <pc:chgData name="Huzurov, Marat /RU" userId="2e0e0743-f684-48fb-95e6-266c69887c30" providerId="ADAL" clId="{DCDE951F-44E5-4564-864C-236271356272}" dt="2021-10-20T13:14:45.904" v="33"/>
        <pc:sldMkLst>
          <pc:docMk/>
          <pc:sldMk cId="2778281701" sldId="3564"/>
        </pc:sldMkLst>
      </pc:sldChg>
      <pc:sldChg chg="add">
        <pc:chgData name="Huzurov, Marat /RU" userId="2e0e0743-f684-48fb-95e6-266c69887c30" providerId="ADAL" clId="{DCDE951F-44E5-4564-864C-236271356272}" dt="2021-10-20T13:14:45.904" v="33"/>
        <pc:sldMkLst>
          <pc:docMk/>
          <pc:sldMk cId="1066921452" sldId="3577"/>
        </pc:sldMkLst>
      </pc:sldChg>
      <pc:sldChg chg="del">
        <pc:chgData name="Huzurov, Marat /RU" userId="2e0e0743-f684-48fb-95e6-266c69887c30" providerId="ADAL" clId="{DCDE951F-44E5-4564-864C-236271356272}" dt="2021-10-20T13:14:31.413" v="32" actId="2696"/>
        <pc:sldMkLst>
          <pc:docMk/>
          <pc:sldMk cId="1500248346" sldId="3577"/>
        </pc:sldMkLst>
      </pc:sldChg>
      <pc:sldChg chg="del">
        <pc:chgData name="Huzurov, Marat /RU" userId="2e0e0743-f684-48fb-95e6-266c69887c30" providerId="ADAL" clId="{DCDE951F-44E5-4564-864C-236271356272}" dt="2021-10-20T13:16:06.667" v="37" actId="47"/>
        <pc:sldMkLst>
          <pc:docMk/>
          <pc:sldMk cId="3075368130" sldId="3578"/>
        </pc:sldMkLst>
      </pc:sldChg>
      <pc:sldChg chg="del">
        <pc:chgData name="Huzurov, Marat /RU" userId="2e0e0743-f684-48fb-95e6-266c69887c30" providerId="ADAL" clId="{DCDE951F-44E5-4564-864C-236271356272}" dt="2021-10-20T13:14:31.413" v="32" actId="2696"/>
        <pc:sldMkLst>
          <pc:docMk/>
          <pc:sldMk cId="855063358" sldId="3594"/>
        </pc:sldMkLst>
      </pc:sldChg>
      <pc:sldChg chg="add">
        <pc:chgData name="Huzurov, Marat /RU" userId="2e0e0743-f684-48fb-95e6-266c69887c30" providerId="ADAL" clId="{DCDE951F-44E5-4564-864C-236271356272}" dt="2021-10-20T13:14:45.904" v="33"/>
        <pc:sldMkLst>
          <pc:docMk/>
          <pc:sldMk cId="1725432320" sldId="3594"/>
        </pc:sldMkLst>
      </pc:sldChg>
      <pc:sldChg chg="del">
        <pc:chgData name="Huzurov, Marat /RU" userId="2e0e0743-f684-48fb-95e6-266c69887c30" providerId="ADAL" clId="{DCDE951F-44E5-4564-864C-236271356272}" dt="2021-10-20T13:19:47.455" v="48" actId="47"/>
        <pc:sldMkLst>
          <pc:docMk/>
          <pc:sldMk cId="3991725582" sldId="3598"/>
        </pc:sldMkLst>
      </pc:sldChg>
      <pc:sldChg chg="del">
        <pc:chgData name="Huzurov, Marat /RU" userId="2e0e0743-f684-48fb-95e6-266c69887c30" providerId="ADAL" clId="{DCDE951F-44E5-4564-864C-236271356272}" dt="2021-10-20T13:19:48.018" v="49" actId="47"/>
        <pc:sldMkLst>
          <pc:docMk/>
          <pc:sldMk cId="1898114114" sldId="3599"/>
        </pc:sldMkLst>
      </pc:sldChg>
      <pc:sldChg chg="del">
        <pc:chgData name="Huzurov, Marat /RU" userId="2e0e0743-f684-48fb-95e6-266c69887c30" providerId="ADAL" clId="{DCDE951F-44E5-4564-864C-236271356272}" dt="2021-10-20T13:19:48.522" v="50" actId="47"/>
        <pc:sldMkLst>
          <pc:docMk/>
          <pc:sldMk cId="3900946854" sldId="3600"/>
        </pc:sldMkLst>
      </pc:sldChg>
      <pc:sldChg chg="del">
        <pc:chgData name="Huzurov, Marat /RU" userId="2e0e0743-f684-48fb-95e6-266c69887c30" providerId="ADAL" clId="{DCDE951F-44E5-4564-864C-236271356272}" dt="2021-10-20T13:12:14.809" v="20" actId="2696"/>
        <pc:sldMkLst>
          <pc:docMk/>
          <pc:sldMk cId="119065107" sldId="3603"/>
        </pc:sldMkLst>
      </pc:sldChg>
      <pc:sldChg chg="add">
        <pc:chgData name="Huzurov, Marat /RU" userId="2e0e0743-f684-48fb-95e6-266c69887c30" providerId="ADAL" clId="{DCDE951F-44E5-4564-864C-236271356272}" dt="2021-10-20T13:12:27.070" v="21"/>
        <pc:sldMkLst>
          <pc:docMk/>
          <pc:sldMk cId="3240862666" sldId="3603"/>
        </pc:sldMkLst>
      </pc:sldChg>
      <pc:sldChg chg="del">
        <pc:chgData name="Huzurov, Marat /RU" userId="2e0e0743-f684-48fb-95e6-266c69887c30" providerId="ADAL" clId="{DCDE951F-44E5-4564-864C-236271356272}" dt="2021-10-20T13:14:31.413" v="32" actId="2696"/>
        <pc:sldMkLst>
          <pc:docMk/>
          <pc:sldMk cId="689947225" sldId="3610"/>
        </pc:sldMkLst>
      </pc:sldChg>
      <pc:sldChg chg="add">
        <pc:chgData name="Huzurov, Marat /RU" userId="2e0e0743-f684-48fb-95e6-266c69887c30" providerId="ADAL" clId="{DCDE951F-44E5-4564-864C-236271356272}" dt="2021-10-20T13:14:45.904" v="33"/>
        <pc:sldMkLst>
          <pc:docMk/>
          <pc:sldMk cId="1879648679" sldId="3610"/>
        </pc:sldMkLst>
      </pc:sldChg>
      <pc:sldChg chg="del">
        <pc:chgData name="Huzurov, Marat /RU" userId="2e0e0743-f684-48fb-95e6-266c69887c30" providerId="ADAL" clId="{DCDE951F-44E5-4564-864C-236271356272}" dt="2021-10-20T13:11:26.155" v="18" actId="2696"/>
        <pc:sldMkLst>
          <pc:docMk/>
          <pc:sldMk cId="882814767" sldId="3614"/>
        </pc:sldMkLst>
      </pc:sldChg>
      <pc:sldChg chg="add">
        <pc:chgData name="Huzurov, Marat /RU" userId="2e0e0743-f684-48fb-95e6-266c69887c30" providerId="ADAL" clId="{DCDE951F-44E5-4564-864C-236271356272}" dt="2021-10-20T13:11:50.686" v="19"/>
        <pc:sldMkLst>
          <pc:docMk/>
          <pc:sldMk cId="2718238681" sldId="3614"/>
        </pc:sldMkLst>
      </pc:sldChg>
      <pc:sldChg chg="del">
        <pc:chgData name="Huzurov, Marat /RU" userId="2e0e0743-f684-48fb-95e6-266c69887c30" providerId="ADAL" clId="{DCDE951F-44E5-4564-864C-236271356272}" dt="2021-10-20T13:15:00.281" v="34" actId="2696"/>
        <pc:sldMkLst>
          <pc:docMk/>
          <pc:sldMk cId="508202613" sldId="3615"/>
        </pc:sldMkLst>
      </pc:sldChg>
      <pc:sldChg chg="add">
        <pc:chgData name="Huzurov, Marat /RU" userId="2e0e0743-f684-48fb-95e6-266c69887c30" providerId="ADAL" clId="{DCDE951F-44E5-4564-864C-236271356272}" dt="2021-10-20T13:15:24.494" v="35"/>
        <pc:sldMkLst>
          <pc:docMk/>
          <pc:sldMk cId="3432793179" sldId="3615"/>
        </pc:sldMkLst>
      </pc:sldChg>
      <pc:sldChg chg="del">
        <pc:chgData name="Huzurov, Marat /RU" userId="2e0e0743-f684-48fb-95e6-266c69887c30" providerId="ADAL" clId="{DCDE951F-44E5-4564-864C-236271356272}" dt="2021-10-20T13:15:00.281" v="34" actId="2696"/>
        <pc:sldMkLst>
          <pc:docMk/>
          <pc:sldMk cId="1416769159" sldId="3616"/>
        </pc:sldMkLst>
      </pc:sldChg>
      <pc:sldChg chg="add">
        <pc:chgData name="Huzurov, Marat /RU" userId="2e0e0743-f684-48fb-95e6-266c69887c30" providerId="ADAL" clId="{DCDE951F-44E5-4564-864C-236271356272}" dt="2021-10-20T13:15:24.494" v="35"/>
        <pc:sldMkLst>
          <pc:docMk/>
          <pc:sldMk cId="1847424679" sldId="3616"/>
        </pc:sldMkLst>
      </pc:sldChg>
      <pc:sldChg chg="del">
        <pc:chgData name="Huzurov, Marat /RU" userId="2e0e0743-f684-48fb-95e6-266c69887c30" providerId="ADAL" clId="{DCDE951F-44E5-4564-864C-236271356272}" dt="2021-10-20T13:15:00.281" v="34" actId="2696"/>
        <pc:sldMkLst>
          <pc:docMk/>
          <pc:sldMk cId="3581026985" sldId="3617"/>
        </pc:sldMkLst>
      </pc:sldChg>
      <pc:sldChg chg="add">
        <pc:chgData name="Huzurov, Marat /RU" userId="2e0e0743-f684-48fb-95e6-266c69887c30" providerId="ADAL" clId="{DCDE951F-44E5-4564-864C-236271356272}" dt="2021-10-20T13:15:24.494" v="35"/>
        <pc:sldMkLst>
          <pc:docMk/>
          <pc:sldMk cId="3667783921" sldId="3617"/>
        </pc:sldMkLst>
      </pc:sldChg>
      <pc:sldChg chg="ord">
        <pc:chgData name="Huzurov, Marat /RU" userId="2e0e0743-f684-48fb-95e6-266c69887c30" providerId="ADAL" clId="{DCDE951F-44E5-4564-864C-236271356272}" dt="2021-10-20T13:19:45.553" v="47"/>
        <pc:sldMkLst>
          <pc:docMk/>
          <pc:sldMk cId="4187767676" sldId="3623"/>
        </pc:sldMkLst>
      </pc:sldChg>
      <pc:sldMasterChg chg="delSldLayout">
        <pc:chgData name="Huzurov, Marat /RU" userId="2e0e0743-f684-48fb-95e6-266c69887c30" providerId="ADAL" clId="{DCDE951F-44E5-4564-864C-236271356272}" dt="2021-10-20T13:19:48.522" v="50" actId="47"/>
        <pc:sldMasterMkLst>
          <pc:docMk/>
          <pc:sldMasterMk cId="0" sldId="2147483648"/>
        </pc:sldMasterMkLst>
        <pc:sldLayoutChg chg="del">
          <pc:chgData name="Huzurov, Marat /RU" userId="2e0e0743-f684-48fb-95e6-266c69887c30" providerId="ADAL" clId="{DCDE951F-44E5-4564-864C-236271356272}" dt="2021-10-20T13:11:26.155" v="18" actId="2696"/>
          <pc:sldLayoutMkLst>
            <pc:docMk/>
            <pc:sldMasterMk cId="0" sldId="2147483648"/>
            <pc:sldLayoutMk cId="3591254833" sldId="2147483661"/>
          </pc:sldLayoutMkLst>
        </pc:sldLayoutChg>
        <pc:sldLayoutChg chg="del">
          <pc:chgData name="Huzurov, Marat /RU" userId="2e0e0743-f684-48fb-95e6-266c69887c30" providerId="ADAL" clId="{DCDE951F-44E5-4564-864C-236271356272}" dt="2021-10-20T13:10:58.653" v="16" actId="2696"/>
          <pc:sldLayoutMkLst>
            <pc:docMk/>
            <pc:sldMasterMk cId="0" sldId="2147483648"/>
            <pc:sldLayoutMk cId="1923924441" sldId="2147483666"/>
          </pc:sldLayoutMkLst>
        </pc:sldLayoutChg>
        <pc:sldLayoutChg chg="del">
          <pc:chgData name="Huzurov, Marat /RU" userId="2e0e0743-f684-48fb-95e6-266c69887c30" providerId="ADAL" clId="{DCDE951F-44E5-4564-864C-236271356272}" dt="2021-10-20T13:12:14.809" v="20" actId="2696"/>
          <pc:sldLayoutMkLst>
            <pc:docMk/>
            <pc:sldMasterMk cId="0" sldId="2147483648"/>
            <pc:sldLayoutMk cId="4075138970" sldId="2147483685"/>
          </pc:sldLayoutMkLst>
        </pc:sldLayoutChg>
        <pc:sldLayoutChg chg="del">
          <pc:chgData name="Huzurov, Marat /RU" userId="2e0e0743-f684-48fb-95e6-266c69887c30" providerId="ADAL" clId="{DCDE951F-44E5-4564-864C-236271356272}" dt="2021-10-20T13:14:31.413" v="32" actId="2696"/>
          <pc:sldLayoutMkLst>
            <pc:docMk/>
            <pc:sldMasterMk cId="0" sldId="2147483648"/>
            <pc:sldLayoutMk cId="2798806400" sldId="2147483692"/>
          </pc:sldLayoutMkLst>
        </pc:sldLayoutChg>
        <pc:sldLayoutChg chg="del">
          <pc:chgData name="Huzurov, Marat /RU" userId="2e0e0743-f684-48fb-95e6-266c69887c30" providerId="ADAL" clId="{DCDE951F-44E5-4564-864C-236271356272}" dt="2021-10-20T13:14:31.413" v="32" actId="2696"/>
          <pc:sldLayoutMkLst>
            <pc:docMk/>
            <pc:sldMasterMk cId="0" sldId="2147483648"/>
            <pc:sldLayoutMk cId="2452334536" sldId="2147483698"/>
          </pc:sldLayoutMkLst>
        </pc:sldLayoutChg>
        <pc:sldLayoutChg chg="del">
          <pc:chgData name="Huzurov, Marat /RU" userId="2e0e0743-f684-48fb-95e6-266c69887c30" providerId="ADAL" clId="{DCDE951F-44E5-4564-864C-236271356272}" dt="2021-10-20T13:19:48.522" v="50" actId="47"/>
          <pc:sldLayoutMkLst>
            <pc:docMk/>
            <pc:sldMasterMk cId="0" sldId="2147483648"/>
            <pc:sldLayoutMk cId="897833464" sldId="2147483703"/>
          </pc:sldLayoutMkLst>
        </pc:sldLayoutChg>
        <pc:sldLayoutChg chg="del">
          <pc:chgData name="Huzurov, Marat /RU" userId="2e0e0743-f684-48fb-95e6-266c69887c30" providerId="ADAL" clId="{DCDE951F-44E5-4564-864C-236271356272}" dt="2021-10-20T13:16:06.667" v="37" actId="47"/>
          <pc:sldLayoutMkLst>
            <pc:docMk/>
            <pc:sldMasterMk cId="0" sldId="2147483648"/>
            <pc:sldLayoutMk cId="1511151590" sldId="2147483707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145432721551319E-2"/>
          <c:y val="5.0156739811912224E-2"/>
          <c:w val="0.84754868168141373"/>
          <c:h val="0.72072816133093076"/>
        </c:manualLayout>
      </c:layout>
      <c:area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cat>
            <c:numRef>
              <c:f>Лист1!$A$2:$A$29</c:f>
              <c:numCache>
                <c:formatCode>General</c:formatCode>
                <c:ptCount val="28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</c:numCache>
            </c:numRef>
          </c:cat>
          <c:val>
            <c:numRef>
              <c:f>Лист1!$B$2:$B$29</c:f>
              <c:numCache>
                <c:formatCode>General</c:formatCode>
                <c:ptCount val="28"/>
                <c:pt idx="0">
                  <c:v>32.65</c:v>
                </c:pt>
                <c:pt idx="1">
                  <c:v>22.19</c:v>
                </c:pt>
                <c:pt idx="2">
                  <c:v>9.64</c:v>
                </c:pt>
                <c:pt idx="3">
                  <c:v>1.75</c:v>
                </c:pt>
                <c:pt idx="4">
                  <c:v>0.8</c:v>
                </c:pt>
                <c:pt idx="5">
                  <c:v>0.5</c:v>
                </c:pt>
                <c:pt idx="6">
                  <c:v>0.7</c:v>
                </c:pt>
                <c:pt idx="7">
                  <c:v>0.53</c:v>
                </c:pt>
                <c:pt idx="8">
                  <c:v>0.15</c:v>
                </c:pt>
                <c:pt idx="9">
                  <c:v>0.54</c:v>
                </c:pt>
                <c:pt idx="10">
                  <c:v>0.15</c:v>
                </c:pt>
                <c:pt idx="11">
                  <c:v>0.53</c:v>
                </c:pt>
                <c:pt idx="12">
                  <c:v>0.08</c:v>
                </c:pt>
                <c:pt idx="13">
                  <c:v>0.15</c:v>
                </c:pt>
                <c:pt idx="15">
                  <c:v>0.09</c:v>
                </c:pt>
                <c:pt idx="20">
                  <c:v>0.14000000000000001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EC-43E2-9CD1-BF6085ACB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353536"/>
        <c:axId val="76355072"/>
      </c:areaChart>
      <c:catAx>
        <c:axId val="7635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6355072"/>
        <c:crosses val="autoZero"/>
        <c:auto val="1"/>
        <c:lblAlgn val="ctr"/>
        <c:lblOffset val="100"/>
        <c:noMultiLvlLbl val="0"/>
      </c:catAx>
      <c:valAx>
        <c:axId val="7635507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76353536"/>
        <c:crosses val="autoZero"/>
        <c:crossBetween val="midCat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7705626084226151E-2"/>
          <c:w val="0.64150943396226412"/>
          <c:h val="0.427490031228430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EE1C-46D0-A094-F830FE95FBF5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E1C-46D0-A094-F830FE95FBF5}"/>
              </c:ext>
            </c:extLst>
          </c:dPt>
          <c:dPt>
            <c:idx val="2"/>
            <c:bubble3D val="0"/>
            <c:spPr>
              <a:solidFill>
                <a:schemeClr val="accent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EE1C-46D0-A094-F830FE95FBF5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E1C-46D0-A094-F830FE95FBF5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9-EE1C-46D0-A094-F830FE95FBF5}"/>
              </c:ext>
            </c:extLst>
          </c:dPt>
          <c:dLbls>
            <c:dLbl>
              <c:idx val="4"/>
              <c:layout>
                <c:manualLayout>
                  <c:x val="5.1823926343400641E-2"/>
                  <c:y val="3.1569044957111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E1C-46D0-A094-F830FE95FBF5}"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Отказ</c:v>
                </c:pt>
                <c:pt idx="1">
                  <c:v>Временные медотводы</c:v>
                </c:pt>
                <c:pt idx="2">
                  <c:v>Длительные медотводы</c:v>
                </c:pt>
                <c:pt idx="3">
                  <c:v>Другие причины</c:v>
                </c:pt>
                <c:pt idx="4">
                  <c:v>Находятся в стадии вакцинации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19.100000000000001</c:v>
                </c:pt>
                <c:pt idx="1">
                  <c:v>16.899999999999999</c:v>
                </c:pt>
                <c:pt idx="2">
                  <c:v>33.5</c:v>
                </c:pt>
                <c:pt idx="3">
                  <c:v>19.2</c:v>
                </c:pt>
                <c:pt idx="4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E1C-46D0-A094-F830FE95FB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804156411999423"/>
          <c:y val="1.7605221306462731E-2"/>
          <c:w val="0.33608671541203522"/>
          <c:h val="0.50497446131764079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121130331923904"/>
          <c:y val="0.13228423500765266"/>
          <c:w val="0.57450266963801411"/>
          <c:h val="0.501093626392911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длительные медотводы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0F55C7"/>
              </a:solidFill>
            </c:spPr>
            <c:extLst>
              <c:ext xmlns:c16="http://schemas.microsoft.com/office/drawing/2014/chart" uri="{C3380CC4-5D6E-409C-BE32-E72D297353CC}">
                <c16:uniqueId val="{00000001-BC54-4F60-9C72-C78B68B7BD19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BC54-4F60-9C72-C78B68B7BD19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BC54-4F60-9C72-C78B68B7BD19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BC54-4F60-9C72-C78B68B7BD19}"/>
              </c:ext>
            </c:extLst>
          </c:dPt>
          <c:dPt>
            <c:idx val="5"/>
            <c:bubble3D val="0"/>
            <c:spPr>
              <a:solidFill>
                <a:srgbClr val="7A2851"/>
              </a:solidFill>
            </c:spPr>
            <c:extLst>
              <c:ext xmlns:c16="http://schemas.microsoft.com/office/drawing/2014/chart" uri="{C3380CC4-5D6E-409C-BE32-E72D297353CC}">
                <c16:uniqueId val="{00000009-BC54-4F60-9C72-C78B68B7BD19}"/>
              </c:ext>
            </c:extLst>
          </c:dPt>
          <c:dPt>
            <c:idx val="8"/>
            <c:bubble3D val="0"/>
            <c:spPr>
              <a:solidFill>
                <a:srgbClr val="00CC00"/>
              </a:solidFill>
            </c:spPr>
            <c:extLst>
              <c:ext xmlns:c16="http://schemas.microsoft.com/office/drawing/2014/chart" uri="{C3380CC4-5D6E-409C-BE32-E72D297353CC}">
                <c16:uniqueId val="{0000000B-BC54-4F60-9C72-C78B68B7BD19}"/>
              </c:ext>
            </c:extLst>
          </c:dPt>
          <c:dPt>
            <c:idx val="12"/>
            <c:bubble3D val="0"/>
            <c:spPr>
              <a:solidFill>
                <a:srgbClr val="CC0099"/>
              </a:solidFill>
            </c:spPr>
            <c:extLst>
              <c:ext xmlns:c16="http://schemas.microsoft.com/office/drawing/2014/chart" uri="{C3380CC4-5D6E-409C-BE32-E72D297353CC}">
                <c16:uniqueId val="{0000000D-BC54-4F60-9C72-C78B68B7BD19}"/>
              </c:ext>
            </c:extLst>
          </c:dPt>
          <c:dPt>
            <c:idx val="13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F-BC54-4F60-9C72-C78B68B7BD19}"/>
              </c:ext>
            </c:extLst>
          </c:dPt>
          <c:dLbls>
            <c:dLbl>
              <c:idx val="0"/>
              <c:layout>
                <c:manualLayout>
                  <c:x val="0"/>
                  <c:y val="-0.10236714991866576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42%</a:t>
                    </a:r>
                  </a:p>
                  <a:p>
                    <a:r>
                      <a:rPr lang="ru-RU" sz="1300" dirty="0"/>
                      <a:t>новообразования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54-4F60-9C72-C78B68B7BD19}"/>
                </c:ext>
              </c:extLst>
            </c:dLbl>
            <c:dLbl>
              <c:idx val="1"/>
              <c:layout>
                <c:manualLayout>
                  <c:x val="8.6534195036611306E-2"/>
                  <c:y val="-0.13930260472147976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4%</a:t>
                    </a:r>
                  </a:p>
                  <a:p>
                    <a:r>
                      <a:rPr lang="ru-RU" sz="1300" dirty="0"/>
                      <a:t>Б-ни </a:t>
                    </a:r>
                    <a:r>
                      <a:rPr lang="ru-RU" sz="1300" dirty="0" err="1"/>
                      <a:t>эндокрин</a:t>
                    </a:r>
                    <a:r>
                      <a:rPr lang="ru-RU" sz="1300" dirty="0"/>
                      <a:t>. системы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54-4F60-9C72-C78B68B7BD19}"/>
                </c:ext>
              </c:extLst>
            </c:dLbl>
            <c:dLbl>
              <c:idx val="2"/>
              <c:layout>
                <c:manualLayout>
                  <c:x val="0.21334087462328216"/>
                  <c:y val="4.011427924130434E-2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7%</a:t>
                    </a:r>
                  </a:p>
                  <a:p>
                    <a:r>
                      <a:rPr lang="ru-RU" sz="1300" dirty="0"/>
                      <a:t>Б-ни крови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54-4F60-9C72-C78B68B7BD19}"/>
                </c:ext>
              </c:extLst>
            </c:dLbl>
            <c:dLbl>
              <c:idx val="3"/>
              <c:layout>
                <c:manualLayout>
                  <c:x val="0.23639304537804876"/>
                  <c:y val="0.15440550178520471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6%</a:t>
                    </a:r>
                  </a:p>
                  <a:p>
                    <a:r>
                      <a:rPr lang="ru-RU" sz="1300" dirty="0"/>
                      <a:t>Б-ни нерв. системы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C54-4F60-9C72-C78B68B7BD19}"/>
                </c:ext>
              </c:extLst>
            </c:dLbl>
            <c:dLbl>
              <c:idx val="4"/>
              <c:layout>
                <c:manualLayout>
                  <c:x val="4.6519666963327704E-2"/>
                  <c:y val="0.23536954499608975"/>
                </c:manualLayout>
              </c:layout>
              <c:tx>
                <c:rich>
                  <a:bodyPr/>
                  <a:lstStyle/>
                  <a:p>
                    <a:r>
                      <a:rPr lang="ru-RU" sz="1300"/>
                      <a:t>1%</a:t>
                    </a:r>
                  </a:p>
                  <a:p>
                    <a:r>
                      <a:rPr lang="ru-RU" sz="1300"/>
                      <a:t>Психич. расстр.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54-4F60-9C72-C78B68B7BD19}"/>
                </c:ext>
              </c:extLst>
            </c:dLbl>
            <c:dLbl>
              <c:idx val="5"/>
              <c:layout>
                <c:manualLayout>
                  <c:x val="-9.4189269742514847E-2"/>
                  <c:y val="0.26247138117551211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8%</a:t>
                    </a:r>
                  </a:p>
                  <a:p>
                    <a:r>
                      <a:rPr lang="ru-RU" sz="1300" dirty="0"/>
                      <a:t>Б-ни системы </a:t>
                    </a:r>
                    <a:r>
                      <a:rPr lang="ru-RU" sz="1300" dirty="0" err="1"/>
                      <a:t>крообращ</a:t>
                    </a:r>
                    <a:r>
                      <a:rPr lang="ru-RU" sz="1300" dirty="0"/>
                      <a:t>.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C54-4F60-9C72-C78B68B7BD19}"/>
                </c:ext>
              </c:extLst>
            </c:dLbl>
            <c:dLbl>
              <c:idx val="6"/>
              <c:layout>
                <c:manualLayout>
                  <c:x val="-0.19574560345568523"/>
                  <c:y val="0.44069994401493517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17%</a:t>
                    </a:r>
                  </a:p>
                  <a:p>
                    <a:r>
                      <a:rPr lang="ru-RU" sz="1300" dirty="0"/>
                      <a:t>Б-ни органов дыхания</a:t>
                    </a:r>
                  </a:p>
                  <a:p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C54-4F60-9C72-C78B68B7BD19}"/>
                </c:ext>
              </c:extLst>
            </c:dLbl>
            <c:dLbl>
              <c:idx val="7"/>
              <c:layout>
                <c:manualLayout>
                  <c:x val="-0.29654525382404862"/>
                  <c:y val="0.36006608012821273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3%</a:t>
                    </a:r>
                  </a:p>
                  <a:p>
                    <a:r>
                      <a:rPr lang="ru-RU" sz="1300" dirty="0"/>
                      <a:t>Б-ни органов </a:t>
                    </a:r>
                    <a:r>
                      <a:rPr lang="ru-RU" sz="1300" dirty="0" err="1"/>
                      <a:t>пищевар</a:t>
                    </a:r>
                    <a:r>
                      <a:rPr lang="ru-RU" sz="1300" dirty="0"/>
                      <a:t>.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C54-4F60-9C72-C78B68B7BD19}"/>
                </c:ext>
              </c:extLst>
            </c:dLbl>
            <c:dLbl>
              <c:idx val="8"/>
              <c:layout>
                <c:manualLayout>
                  <c:x val="-0.37459475442693718"/>
                  <c:y val="0.22012684169844013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5%</a:t>
                    </a:r>
                  </a:p>
                  <a:p>
                    <a:r>
                      <a:rPr lang="ru-RU" sz="1300" dirty="0"/>
                      <a:t>Б-ни </a:t>
                    </a:r>
                    <a:r>
                      <a:rPr lang="ru-RU" sz="1300" dirty="0" err="1"/>
                      <a:t>мочеполов</a:t>
                    </a:r>
                    <a:r>
                      <a:rPr lang="ru-RU" sz="1300" dirty="0"/>
                      <a:t>. системы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C54-4F60-9C72-C78B68B7BD19}"/>
                </c:ext>
              </c:extLst>
            </c:dLbl>
            <c:dLbl>
              <c:idx val="9"/>
              <c:layout>
                <c:manualLayout>
                  <c:x val="-0.20504897603969929"/>
                  <c:y val="-8.9639086535990203E-2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0,3%</a:t>
                    </a:r>
                  </a:p>
                  <a:p>
                    <a:r>
                      <a:rPr lang="ru-RU" sz="1300" dirty="0"/>
                      <a:t>Б-ни кожи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C54-4F60-9C72-C78B68B7BD19}"/>
                </c:ext>
              </c:extLst>
            </c:dLbl>
            <c:dLbl>
              <c:idx val="10"/>
              <c:layout>
                <c:manualLayout>
                  <c:x val="-0.36170192517099548"/>
                  <c:y val="2.3810297673780931E-2"/>
                </c:manualLayout>
              </c:layout>
              <c:tx>
                <c:rich>
                  <a:bodyPr/>
                  <a:lstStyle/>
                  <a:p>
                    <a:r>
                      <a:rPr lang="ru-RU" sz="1300"/>
                      <a:t>0,1%</a:t>
                    </a:r>
                  </a:p>
                  <a:p>
                    <a:r>
                      <a:rPr lang="ru-RU" sz="1300"/>
                      <a:t>Б-ни костно-мышечн. системы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C54-4F60-9C72-C78B68B7BD19}"/>
                </c:ext>
              </c:extLst>
            </c:dLbl>
            <c:dLbl>
              <c:idx val="11"/>
              <c:layout>
                <c:manualLayout>
                  <c:x val="3.062230977184871E-2"/>
                  <c:y val="-5.3653035234890983E-2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0,5%</a:t>
                    </a:r>
                  </a:p>
                  <a:p>
                    <a:r>
                      <a:rPr lang="ru-RU" sz="1300" dirty="0"/>
                      <a:t>Врожденные аномалии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C54-4F60-9C72-C78B68B7BD19}"/>
                </c:ext>
              </c:extLst>
            </c:dLbl>
            <c:dLbl>
              <c:idx val="12"/>
              <c:layout>
                <c:manualLayout>
                  <c:x val="7.7358035716829185E-2"/>
                  <c:y val="-7.5141526563383507E-2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7%</a:t>
                    </a:r>
                  </a:p>
                  <a:p>
                    <a:r>
                      <a:rPr lang="ru-RU" sz="1300" dirty="0"/>
                      <a:t>В 20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C54-4F60-9C72-C78B68B7BD19}"/>
                </c:ext>
              </c:extLst>
            </c:dLbl>
            <c:dLbl>
              <c:idx val="13"/>
              <c:layout>
                <c:manualLayout>
                  <c:x val="0.12391233595127607"/>
                  <c:y val="-7.291043117928854E-2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/>
                      <a:t>0,5%</a:t>
                    </a:r>
                  </a:p>
                  <a:p>
                    <a:r>
                      <a:rPr lang="ru-RU" sz="1300" dirty="0"/>
                      <a:t>Прочие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C54-4F60-9C72-C78B68B7BD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новообразования</c:v>
                </c:pt>
                <c:pt idx="1">
                  <c:v>б-ни эндокринной системы</c:v>
                </c:pt>
                <c:pt idx="2">
                  <c:v>б-ни крови</c:v>
                </c:pt>
                <c:pt idx="3">
                  <c:v>б-ни нервной системы</c:v>
                </c:pt>
                <c:pt idx="4">
                  <c:v>психические расстройства</c:v>
                </c:pt>
                <c:pt idx="5">
                  <c:v>б-ни кровообращения</c:v>
                </c:pt>
                <c:pt idx="6">
                  <c:v>б-ни органов дыхания</c:v>
                </c:pt>
                <c:pt idx="7">
                  <c:v>б-ни органов пищеварения</c:v>
                </c:pt>
                <c:pt idx="8">
                  <c:v>б-ни мочеполовой истемы</c:v>
                </c:pt>
                <c:pt idx="9">
                  <c:v>б-ни кожи</c:v>
                </c:pt>
                <c:pt idx="10">
                  <c:v>б-ни костно-мышечной системы</c:v>
                </c:pt>
                <c:pt idx="11">
                  <c:v>врожденные аномалии</c:v>
                </c:pt>
                <c:pt idx="12">
                  <c:v>В20</c:v>
                </c:pt>
                <c:pt idx="13">
                  <c:v>прочие</c:v>
                </c:pt>
              </c:strCache>
            </c:strRef>
          </c:cat>
          <c:val>
            <c:numRef>
              <c:f>Лист1!$B$2:$B$15</c:f>
              <c:numCache>
                <c:formatCode>0%</c:formatCode>
                <c:ptCount val="14"/>
                <c:pt idx="0">
                  <c:v>0.42</c:v>
                </c:pt>
                <c:pt idx="1">
                  <c:v>0.04</c:v>
                </c:pt>
                <c:pt idx="2">
                  <c:v>7.0000000000000007E-2</c:v>
                </c:pt>
                <c:pt idx="3">
                  <c:v>0.06</c:v>
                </c:pt>
                <c:pt idx="4">
                  <c:v>5.0000000000000001E-3</c:v>
                </c:pt>
                <c:pt idx="5">
                  <c:v>0.08</c:v>
                </c:pt>
                <c:pt idx="6">
                  <c:v>0.17</c:v>
                </c:pt>
                <c:pt idx="7">
                  <c:v>0.03</c:v>
                </c:pt>
                <c:pt idx="8">
                  <c:v>0.05</c:v>
                </c:pt>
                <c:pt idx="9">
                  <c:v>3.0000000000000001E-3</c:v>
                </c:pt>
                <c:pt idx="10" formatCode="0.0%">
                  <c:v>1E-3</c:v>
                </c:pt>
                <c:pt idx="11" formatCode="0.0%">
                  <c:v>5.0000000000000001E-3</c:v>
                </c:pt>
                <c:pt idx="12">
                  <c:v>0.06</c:v>
                </c:pt>
                <c:pt idx="13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C54-4F60-9C72-C78B68B7BD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2019 лица старше 60 лет</a:t>
            </a:r>
            <a:endParaRPr lang="ru-RU" b="1" dirty="0"/>
          </a:p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 b="1" dirty="0"/>
          </a:p>
        </c:rich>
      </c:tx>
      <c:layout>
        <c:manualLayout>
          <c:xMode val="edge"/>
          <c:yMode val="edge"/>
          <c:x val="0.22131067016125835"/>
          <c:y val="2.590599446591907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9239313435311"/>
          <c:y val="0.15792090931301075"/>
          <c:w val="0.54916035259743479"/>
          <c:h val="0.6498255481433212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367-46DC-9478-B2724B48B2BC}"/>
              </c:ext>
            </c:extLst>
          </c:dPt>
          <c:dPt>
            <c:idx val="1"/>
            <c:bubble3D val="0"/>
            <c:explosion val="4"/>
            <c:spPr>
              <a:solidFill>
                <a:srgbClr val="00B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367-46DC-9478-B2724B48B2BC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2-E367-46DC-9478-B2724B48B2BC}"/>
              </c:ext>
            </c:extLst>
          </c:dPt>
          <c:dLbls>
            <c:dLbl>
              <c:idx val="0"/>
              <c:layout>
                <c:manualLayout>
                  <c:x val="-8.9805873322437897E-3"/>
                  <c:y val="8.8793920763382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67-46DC-9478-B2724B48B2BC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отрицательные</c:v>
                </c:pt>
                <c:pt idx="1">
                  <c:v>положительные</c:v>
                </c:pt>
                <c:pt idx="2">
                  <c:v>недостаточные титры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2.9</c:v>
                </c:pt>
                <c:pt idx="1">
                  <c:v>40.200000000000003</c:v>
                </c:pt>
                <c:pt idx="2">
                  <c:v>56.7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67-46DC-9478-B2724B48B2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2014</a:t>
            </a:r>
            <a:r>
              <a:rPr lang="ru-RU" dirty="0" smtClean="0"/>
              <a:t> взрослое население</a:t>
            </a:r>
            <a:endParaRPr lang="en-US" dirty="0"/>
          </a:p>
        </c:rich>
      </c:tx>
      <c:layout>
        <c:manualLayout>
          <c:xMode val="edge"/>
          <c:yMode val="edge"/>
          <c:x val="4.3221943297452568E-2"/>
          <c:y val="7.4518257336605737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3446881832979251E-2"/>
          <c:y val="0.17302101254891253"/>
          <c:w val="0.43242714815192629"/>
          <c:h val="0.6543976007391978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2110-406E-9457-216694F0FA03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2110-406E-9457-216694F0FA03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2-2110-406E-9457-216694F0FA0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10-406E-9457-216694F0FA03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отрицательные</c:v>
                </c:pt>
                <c:pt idx="1">
                  <c:v>положительные </c:v>
                </c:pt>
                <c:pt idx="2">
                  <c:v>недостаточные (низкие) титры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84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10-406E-9457-216694F0FA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8976880783315366"/>
          <c:y val="0.23231456850668167"/>
          <c:w val="0.37581653716992436"/>
          <c:h val="0.46841276895159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97C1-42D5-B80E-CFC30A933C1D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Свердловская область </c:v>
                </c:pt>
                <c:pt idx="1">
                  <c:v>Сысертская ЦРБ </c:v>
                </c:pt>
                <c:pt idx="2">
                  <c:v>Режевская ЦРБ</c:v>
                </c:pt>
                <c:pt idx="3">
                  <c:v>Ирбитская ЦРБ</c:v>
                </c:pt>
                <c:pt idx="4">
                  <c:v>Богдановичская ЦРБ</c:v>
                </c:pt>
                <c:pt idx="5">
                  <c:v>Североуральская ЦГБ</c:v>
                </c:pt>
                <c:pt idx="6">
                  <c:v>Тавдинская ЦРБ </c:v>
                </c:pt>
                <c:pt idx="7">
                  <c:v>Красноуральская ГБ</c:v>
                </c:pt>
                <c:pt idx="8">
                  <c:v>Карпинская ЦГБ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35.700000000000003</c:v>
                </c:pt>
                <c:pt idx="1">
                  <c:v>23.7</c:v>
                </c:pt>
                <c:pt idx="2">
                  <c:v>23</c:v>
                </c:pt>
                <c:pt idx="3">
                  <c:v>22</c:v>
                </c:pt>
                <c:pt idx="4">
                  <c:v>19.600000000000001</c:v>
                </c:pt>
                <c:pt idx="5">
                  <c:v>19</c:v>
                </c:pt>
                <c:pt idx="6">
                  <c:v>18.899999999999999</c:v>
                </c:pt>
                <c:pt idx="7">
                  <c:v>16.600000000000001</c:v>
                </c:pt>
                <c:pt idx="8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C1-42D5-B80E-CFC30A933C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776000"/>
        <c:axId val="75777536"/>
      </c:barChart>
      <c:catAx>
        <c:axId val="757760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5777536"/>
        <c:crosses val="autoZero"/>
        <c:auto val="1"/>
        <c:lblAlgn val="ctr"/>
        <c:lblOffset val="100"/>
        <c:noMultiLvlLbl val="0"/>
      </c:catAx>
      <c:valAx>
        <c:axId val="75777536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5776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C77AFF-7C29-449F-8338-794AA83EA1D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18AB0A5-438E-4A26-BAD9-142F339A2E51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noFill/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1600" dirty="0"/>
            <a:t>Всего взрослого населения </a:t>
          </a:r>
          <a:r>
            <a:rPr lang="ru-RU" sz="1600" dirty="0" smtClean="0"/>
            <a:t>старше</a:t>
          </a:r>
          <a:endParaRPr lang="ru-RU" sz="1600" dirty="0"/>
        </a:p>
        <a:p>
          <a:r>
            <a:rPr lang="ru-RU" sz="1600" dirty="0"/>
            <a:t> 24 лет –</a:t>
          </a:r>
        </a:p>
        <a:p>
          <a:r>
            <a:rPr lang="ru-RU" sz="1600" b="1" dirty="0" smtClean="0"/>
            <a:t>2 860 737 </a:t>
          </a:r>
          <a:r>
            <a:rPr lang="ru-RU" sz="1600" dirty="0" smtClean="0"/>
            <a:t>человек </a:t>
          </a:r>
          <a:endParaRPr lang="ru-RU" sz="1600" dirty="0"/>
        </a:p>
      </dgm:t>
    </dgm:pt>
    <dgm:pt modelId="{5BA96A8D-B431-4ACE-8C3D-DA3B5447C037}" type="parTrans" cxnId="{D2AB9F57-8E3B-4997-819E-E962CD334E1D}">
      <dgm:prSet/>
      <dgm:spPr/>
      <dgm:t>
        <a:bodyPr/>
        <a:lstStyle/>
        <a:p>
          <a:endParaRPr lang="ru-RU"/>
        </a:p>
      </dgm:t>
    </dgm:pt>
    <dgm:pt modelId="{88A044E4-DAB3-4AC8-A642-51ECC5747531}" type="sibTrans" cxnId="{D2AB9F57-8E3B-4997-819E-E962CD334E1D}">
      <dgm:prSet/>
      <dgm:spPr>
        <a:ln>
          <a:solidFill>
            <a:srgbClr val="335EB3"/>
          </a:solidFill>
        </a:ln>
      </dgm:spPr>
      <dgm:t>
        <a:bodyPr/>
        <a:lstStyle/>
        <a:p>
          <a:endParaRPr lang="ru-RU"/>
        </a:p>
      </dgm:t>
    </dgm:pt>
    <dgm:pt modelId="{2B274204-A94B-475A-B579-88CE3125B0A2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ru-RU" sz="1600" dirty="0"/>
            <a:t>Расчетное количество подлежащих ревакцинации против дифтерии </a:t>
          </a:r>
        </a:p>
        <a:p>
          <a:r>
            <a:rPr lang="ru-RU" sz="1600" b="1" dirty="0" smtClean="0"/>
            <a:t>286 070 </a:t>
          </a:r>
          <a:r>
            <a:rPr lang="ru-RU" sz="1600" dirty="0" smtClean="0"/>
            <a:t>человек</a:t>
          </a:r>
          <a:endParaRPr lang="ru-RU" sz="1600" dirty="0"/>
        </a:p>
      </dgm:t>
    </dgm:pt>
    <dgm:pt modelId="{91AA0D1B-CF90-4A2D-B31E-7123860D8268}" type="parTrans" cxnId="{A1EE2ABC-DCC9-467B-852C-68CEAF578C51}">
      <dgm:prSet/>
      <dgm:spPr/>
      <dgm:t>
        <a:bodyPr/>
        <a:lstStyle/>
        <a:p>
          <a:endParaRPr lang="ru-RU"/>
        </a:p>
      </dgm:t>
    </dgm:pt>
    <dgm:pt modelId="{AB6A460D-B637-4D91-A900-4B3AA9C633D7}" type="sibTrans" cxnId="{A1EE2ABC-DCC9-467B-852C-68CEAF578C51}">
      <dgm:prSet/>
      <dgm:spPr>
        <a:ln>
          <a:solidFill>
            <a:srgbClr val="4532B4"/>
          </a:solidFill>
        </a:ln>
      </dgm:spPr>
      <dgm:t>
        <a:bodyPr/>
        <a:lstStyle/>
        <a:p>
          <a:endParaRPr lang="ru-RU"/>
        </a:p>
      </dgm:t>
    </dgm:pt>
    <dgm:pt modelId="{CC5825AC-8A72-4BA3-9552-E2FE5A76FFFE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noFill/>
        <a:ln>
          <a:solidFill>
            <a:srgbClr val="002060"/>
          </a:solidFill>
        </a:ln>
      </dgm:spPr>
      <dgm:t>
        <a:bodyPr/>
        <a:lstStyle/>
        <a:p>
          <a:endParaRPr lang="ru-RU" sz="1800" dirty="0"/>
        </a:p>
        <a:p>
          <a:r>
            <a:rPr lang="ru-RU" sz="1600" dirty="0"/>
            <a:t>Ежегодно планируются </a:t>
          </a:r>
        </a:p>
        <a:p>
          <a:r>
            <a:rPr lang="ru-RU" sz="1600" dirty="0"/>
            <a:t>около </a:t>
          </a:r>
        </a:p>
        <a:p>
          <a:r>
            <a:rPr lang="ru-RU" sz="1600" b="1" dirty="0" smtClean="0">
              <a:solidFill>
                <a:schemeClr val="tx1"/>
              </a:solidFill>
            </a:rPr>
            <a:t>200 000 – </a:t>
          </a:r>
        </a:p>
        <a:p>
          <a:r>
            <a:rPr lang="ru-RU" sz="1600" b="1" dirty="0" smtClean="0">
              <a:solidFill>
                <a:schemeClr val="tx1"/>
              </a:solidFill>
            </a:rPr>
            <a:t>260 000 </a:t>
          </a:r>
          <a:endParaRPr lang="ru-RU" sz="1600" b="1" dirty="0">
            <a:solidFill>
              <a:schemeClr val="tx1"/>
            </a:solidFill>
          </a:endParaRPr>
        </a:p>
        <a:p>
          <a:r>
            <a:rPr lang="ru-RU" sz="1600" dirty="0"/>
            <a:t>человек</a:t>
          </a:r>
        </a:p>
        <a:p>
          <a:endParaRPr lang="ru-RU" dirty="0"/>
        </a:p>
      </dgm:t>
    </dgm:pt>
    <dgm:pt modelId="{3168346D-81A5-4ABF-8014-971EF646E0DD}" type="parTrans" cxnId="{AE27F2FC-38CE-404F-84F0-9F35B0F20EFE}">
      <dgm:prSet/>
      <dgm:spPr/>
      <dgm:t>
        <a:bodyPr/>
        <a:lstStyle/>
        <a:p>
          <a:endParaRPr lang="ru-RU"/>
        </a:p>
      </dgm:t>
    </dgm:pt>
    <dgm:pt modelId="{EEE21B44-0FD3-4D3E-B515-3CEB5CD3ADB1}" type="sibTrans" cxnId="{AE27F2FC-38CE-404F-84F0-9F35B0F20EFE}">
      <dgm:prSet/>
      <dgm:spPr>
        <a:ln>
          <a:solidFill>
            <a:srgbClr val="4532B4"/>
          </a:solidFill>
        </a:ln>
      </dgm:spPr>
      <dgm:t>
        <a:bodyPr/>
        <a:lstStyle/>
        <a:p>
          <a:endParaRPr lang="ru-RU"/>
        </a:p>
      </dgm:t>
    </dgm:pt>
    <dgm:pt modelId="{DB64E6B7-3F94-4CFB-BF4C-30901632F6D8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noFill/>
        <a:ln>
          <a:solidFill>
            <a:srgbClr val="002060"/>
          </a:solidFill>
        </a:ln>
      </dgm:spPr>
      <dgm:t>
        <a:bodyPr/>
        <a:lstStyle/>
        <a:p>
          <a:r>
            <a:rPr lang="ru-RU" sz="1600" dirty="0"/>
            <a:t>Остаются </a:t>
          </a:r>
          <a:r>
            <a:rPr lang="ru-RU" sz="1600" dirty="0" smtClean="0"/>
            <a:t>вне плана </a:t>
          </a:r>
          <a:r>
            <a:rPr lang="ru-RU" sz="1600" dirty="0"/>
            <a:t>около </a:t>
          </a:r>
        </a:p>
        <a:p>
          <a:r>
            <a:rPr lang="ru-RU" sz="1600" b="1" dirty="0" smtClean="0"/>
            <a:t>26 </a:t>
          </a:r>
          <a:r>
            <a:rPr lang="ru-RU" sz="1600" b="1" dirty="0"/>
            <a:t>000 </a:t>
          </a:r>
          <a:r>
            <a:rPr lang="ru-RU" sz="1600" b="1" dirty="0" smtClean="0"/>
            <a:t>–</a:t>
          </a:r>
        </a:p>
        <a:p>
          <a:r>
            <a:rPr lang="ru-RU" sz="1600" b="1" dirty="0" smtClean="0"/>
            <a:t>80 000 </a:t>
          </a:r>
          <a:r>
            <a:rPr lang="ru-RU" sz="1600" dirty="0" smtClean="0"/>
            <a:t>человек</a:t>
          </a:r>
          <a:endParaRPr lang="ru-RU" sz="1600" dirty="0"/>
        </a:p>
      </dgm:t>
    </dgm:pt>
    <dgm:pt modelId="{5A8C15DC-AA75-47C0-BB32-19EEE01A83CF}" type="parTrans" cxnId="{AA474F1D-3B7F-4941-B288-984204446760}">
      <dgm:prSet/>
      <dgm:spPr/>
      <dgm:t>
        <a:bodyPr/>
        <a:lstStyle/>
        <a:p>
          <a:endParaRPr lang="ru-RU"/>
        </a:p>
      </dgm:t>
    </dgm:pt>
    <dgm:pt modelId="{B6A20C8A-9005-4346-909A-DD3C4F5FEDBD}" type="sibTrans" cxnId="{AA474F1D-3B7F-4941-B288-984204446760}">
      <dgm:prSet/>
      <dgm:spPr/>
      <dgm:t>
        <a:bodyPr/>
        <a:lstStyle/>
        <a:p>
          <a:endParaRPr lang="ru-RU"/>
        </a:p>
      </dgm:t>
    </dgm:pt>
    <dgm:pt modelId="{07DFBE22-812B-4DB7-BDF9-63CFAA45D98D}" type="pres">
      <dgm:prSet presAssocID="{B2C77AFF-7C29-449F-8338-794AA83EA1D0}" presName="Name0" presStyleCnt="0">
        <dgm:presLayoutVars>
          <dgm:dir/>
          <dgm:resizeHandles val="exact"/>
        </dgm:presLayoutVars>
      </dgm:prSet>
      <dgm:spPr/>
    </dgm:pt>
    <dgm:pt modelId="{FD3CB960-360B-431C-836F-A961647E2132}" type="pres">
      <dgm:prSet presAssocID="{118AB0A5-438E-4A26-BAD9-142F339A2E51}" presName="node" presStyleLbl="node1" presStyleIdx="0" presStyleCnt="4" custScaleX="130273" custScaleY="137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0D746-25ED-493D-BF51-DA9F73EA3C2A}" type="pres">
      <dgm:prSet presAssocID="{88A044E4-DAB3-4AC8-A642-51ECC5747531}" presName="sibTrans" presStyleLbl="sibTrans2D1" presStyleIdx="0" presStyleCnt="3" custScaleX="115647" custScaleY="290791" custLinFactNeighborX="6108" custLinFactNeighborY="16999"/>
      <dgm:spPr/>
      <dgm:t>
        <a:bodyPr/>
        <a:lstStyle/>
        <a:p>
          <a:endParaRPr lang="ru-RU"/>
        </a:p>
      </dgm:t>
    </dgm:pt>
    <dgm:pt modelId="{70D45C12-B4F3-4EEE-A00C-3FE9D8D62449}" type="pres">
      <dgm:prSet presAssocID="{88A044E4-DAB3-4AC8-A642-51ECC5747531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329E4AE-382E-41F1-B8E2-804D690C522C}" type="pres">
      <dgm:prSet presAssocID="{2B274204-A94B-475A-B579-88CE3125B0A2}" presName="node" presStyleLbl="node1" presStyleIdx="1" presStyleCnt="4" custScaleX="124968" custScaleY="137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34C3BE-A589-41FC-AF0A-7CAE4BE2D0A0}" type="pres">
      <dgm:prSet presAssocID="{AB6A460D-B637-4D91-A900-4B3AA9C633D7}" presName="sibTrans" presStyleLbl="sibTrans2D1" presStyleIdx="1" presStyleCnt="3" custScaleX="146640" custScaleY="428681"/>
      <dgm:spPr/>
      <dgm:t>
        <a:bodyPr/>
        <a:lstStyle/>
        <a:p>
          <a:endParaRPr lang="ru-RU"/>
        </a:p>
      </dgm:t>
    </dgm:pt>
    <dgm:pt modelId="{4C5CD101-776B-47CE-BC32-8BC96EB75057}" type="pres">
      <dgm:prSet presAssocID="{AB6A460D-B637-4D91-A900-4B3AA9C633D7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0671872D-E3B5-497D-A19F-F4140C02EA99}" type="pres">
      <dgm:prSet presAssocID="{CC5825AC-8A72-4BA3-9552-E2FE5A76FFFE}" presName="node" presStyleLbl="node1" presStyleIdx="2" presStyleCnt="4" custScaleX="114296" custScaleY="1354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CD1E6C-BCA9-4F46-912E-D60B2F20BFCB}" type="pres">
      <dgm:prSet presAssocID="{EEE21B44-0FD3-4D3E-B515-3CEB5CD3ADB1}" presName="sibTrans" presStyleLbl="sibTrans2D1" presStyleIdx="2" presStyleCnt="3" custScaleX="123894" custScaleY="597566"/>
      <dgm:spPr/>
      <dgm:t>
        <a:bodyPr/>
        <a:lstStyle/>
        <a:p>
          <a:endParaRPr lang="ru-RU"/>
        </a:p>
      </dgm:t>
    </dgm:pt>
    <dgm:pt modelId="{925E3020-D29A-41EE-8709-8B178B7F3562}" type="pres">
      <dgm:prSet presAssocID="{EEE21B44-0FD3-4D3E-B515-3CEB5CD3ADB1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0C1FA265-F466-4AE1-BBBD-66ECA784DE31}" type="pres">
      <dgm:prSet presAssocID="{DB64E6B7-3F94-4CFB-BF4C-30901632F6D8}" presName="node" presStyleLbl="node1" presStyleIdx="3" presStyleCnt="4" custScaleX="106585" custScaleY="137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19B7F6-91C6-49D8-A800-2E5DABEED263}" type="presOf" srcId="{88A044E4-DAB3-4AC8-A642-51ECC5747531}" destId="{E630D746-25ED-493D-BF51-DA9F73EA3C2A}" srcOrd="0" destOrd="0" presId="urn:microsoft.com/office/officeart/2005/8/layout/process1"/>
    <dgm:cxn modelId="{E201CF9E-7650-4C57-819C-815490869749}" type="presOf" srcId="{EEE21B44-0FD3-4D3E-B515-3CEB5CD3ADB1}" destId="{B8CD1E6C-BCA9-4F46-912E-D60B2F20BFCB}" srcOrd="0" destOrd="0" presId="urn:microsoft.com/office/officeart/2005/8/layout/process1"/>
    <dgm:cxn modelId="{45777B1A-C693-4AA5-8086-391D2C16AB0C}" type="presOf" srcId="{B2C77AFF-7C29-449F-8338-794AA83EA1D0}" destId="{07DFBE22-812B-4DB7-BDF9-63CFAA45D98D}" srcOrd="0" destOrd="0" presId="urn:microsoft.com/office/officeart/2005/8/layout/process1"/>
    <dgm:cxn modelId="{79BED755-9604-475E-BBB6-A32BCC8B8273}" type="presOf" srcId="{118AB0A5-438E-4A26-BAD9-142F339A2E51}" destId="{FD3CB960-360B-431C-836F-A961647E2132}" srcOrd="0" destOrd="0" presId="urn:microsoft.com/office/officeart/2005/8/layout/process1"/>
    <dgm:cxn modelId="{8E71A219-1E11-4E3D-A4E0-5DD217FEC60F}" type="presOf" srcId="{88A044E4-DAB3-4AC8-A642-51ECC5747531}" destId="{70D45C12-B4F3-4EEE-A00C-3FE9D8D62449}" srcOrd="1" destOrd="0" presId="urn:microsoft.com/office/officeart/2005/8/layout/process1"/>
    <dgm:cxn modelId="{11F5F960-B566-4D32-A09C-5C1FE9DC7C75}" type="presOf" srcId="{CC5825AC-8A72-4BA3-9552-E2FE5A76FFFE}" destId="{0671872D-E3B5-497D-A19F-F4140C02EA99}" srcOrd="0" destOrd="0" presId="urn:microsoft.com/office/officeart/2005/8/layout/process1"/>
    <dgm:cxn modelId="{02A95F95-9274-48AB-9A04-C2ACBCFD1C27}" type="presOf" srcId="{2B274204-A94B-475A-B579-88CE3125B0A2}" destId="{1329E4AE-382E-41F1-B8E2-804D690C522C}" srcOrd="0" destOrd="0" presId="urn:microsoft.com/office/officeart/2005/8/layout/process1"/>
    <dgm:cxn modelId="{D2AB9F57-8E3B-4997-819E-E962CD334E1D}" srcId="{B2C77AFF-7C29-449F-8338-794AA83EA1D0}" destId="{118AB0A5-438E-4A26-BAD9-142F339A2E51}" srcOrd="0" destOrd="0" parTransId="{5BA96A8D-B431-4ACE-8C3D-DA3B5447C037}" sibTransId="{88A044E4-DAB3-4AC8-A642-51ECC5747531}"/>
    <dgm:cxn modelId="{F90B1424-8860-4DF5-B34B-7ECEF4DE732D}" type="presOf" srcId="{AB6A460D-B637-4D91-A900-4B3AA9C633D7}" destId="{4C5CD101-776B-47CE-BC32-8BC96EB75057}" srcOrd="1" destOrd="0" presId="urn:microsoft.com/office/officeart/2005/8/layout/process1"/>
    <dgm:cxn modelId="{A1EE2ABC-DCC9-467B-852C-68CEAF578C51}" srcId="{B2C77AFF-7C29-449F-8338-794AA83EA1D0}" destId="{2B274204-A94B-475A-B579-88CE3125B0A2}" srcOrd="1" destOrd="0" parTransId="{91AA0D1B-CF90-4A2D-B31E-7123860D8268}" sibTransId="{AB6A460D-B637-4D91-A900-4B3AA9C633D7}"/>
    <dgm:cxn modelId="{33D1FD98-D565-48D5-A411-9A025C0EC12A}" type="presOf" srcId="{AB6A460D-B637-4D91-A900-4B3AA9C633D7}" destId="{1F34C3BE-A589-41FC-AF0A-7CAE4BE2D0A0}" srcOrd="0" destOrd="0" presId="urn:microsoft.com/office/officeart/2005/8/layout/process1"/>
    <dgm:cxn modelId="{F7415C29-2AC4-465A-A435-600A950F8331}" type="presOf" srcId="{EEE21B44-0FD3-4D3E-B515-3CEB5CD3ADB1}" destId="{925E3020-D29A-41EE-8709-8B178B7F3562}" srcOrd="1" destOrd="0" presId="urn:microsoft.com/office/officeart/2005/8/layout/process1"/>
    <dgm:cxn modelId="{AE27F2FC-38CE-404F-84F0-9F35B0F20EFE}" srcId="{B2C77AFF-7C29-449F-8338-794AA83EA1D0}" destId="{CC5825AC-8A72-4BA3-9552-E2FE5A76FFFE}" srcOrd="2" destOrd="0" parTransId="{3168346D-81A5-4ABF-8014-971EF646E0DD}" sibTransId="{EEE21B44-0FD3-4D3E-B515-3CEB5CD3ADB1}"/>
    <dgm:cxn modelId="{BE641A33-D504-4646-AD34-9CD4E0FEC643}" type="presOf" srcId="{DB64E6B7-3F94-4CFB-BF4C-30901632F6D8}" destId="{0C1FA265-F466-4AE1-BBBD-66ECA784DE31}" srcOrd="0" destOrd="0" presId="urn:microsoft.com/office/officeart/2005/8/layout/process1"/>
    <dgm:cxn modelId="{AA474F1D-3B7F-4941-B288-984204446760}" srcId="{B2C77AFF-7C29-449F-8338-794AA83EA1D0}" destId="{DB64E6B7-3F94-4CFB-BF4C-30901632F6D8}" srcOrd="3" destOrd="0" parTransId="{5A8C15DC-AA75-47C0-BB32-19EEE01A83CF}" sibTransId="{B6A20C8A-9005-4346-909A-DD3C4F5FEDBD}"/>
    <dgm:cxn modelId="{919FC751-545E-437E-804C-689B8103B4ED}" type="presParOf" srcId="{07DFBE22-812B-4DB7-BDF9-63CFAA45D98D}" destId="{FD3CB960-360B-431C-836F-A961647E2132}" srcOrd="0" destOrd="0" presId="urn:microsoft.com/office/officeart/2005/8/layout/process1"/>
    <dgm:cxn modelId="{EE3F7C8D-65EF-4303-8DA5-4F88F26FA87E}" type="presParOf" srcId="{07DFBE22-812B-4DB7-BDF9-63CFAA45D98D}" destId="{E630D746-25ED-493D-BF51-DA9F73EA3C2A}" srcOrd="1" destOrd="0" presId="urn:microsoft.com/office/officeart/2005/8/layout/process1"/>
    <dgm:cxn modelId="{AF87C586-75C6-467B-868B-AEA4D1ACC402}" type="presParOf" srcId="{E630D746-25ED-493D-BF51-DA9F73EA3C2A}" destId="{70D45C12-B4F3-4EEE-A00C-3FE9D8D62449}" srcOrd="0" destOrd="0" presId="urn:microsoft.com/office/officeart/2005/8/layout/process1"/>
    <dgm:cxn modelId="{E947B56C-C2C4-4F85-8300-D30C8603200F}" type="presParOf" srcId="{07DFBE22-812B-4DB7-BDF9-63CFAA45D98D}" destId="{1329E4AE-382E-41F1-B8E2-804D690C522C}" srcOrd="2" destOrd="0" presId="urn:microsoft.com/office/officeart/2005/8/layout/process1"/>
    <dgm:cxn modelId="{89BDB7AE-9FF7-4C45-9DDA-C97D8E7B825C}" type="presParOf" srcId="{07DFBE22-812B-4DB7-BDF9-63CFAA45D98D}" destId="{1F34C3BE-A589-41FC-AF0A-7CAE4BE2D0A0}" srcOrd="3" destOrd="0" presId="urn:microsoft.com/office/officeart/2005/8/layout/process1"/>
    <dgm:cxn modelId="{41000DD7-EF6E-4C31-9ED6-582D86A6680A}" type="presParOf" srcId="{1F34C3BE-A589-41FC-AF0A-7CAE4BE2D0A0}" destId="{4C5CD101-776B-47CE-BC32-8BC96EB75057}" srcOrd="0" destOrd="0" presId="urn:microsoft.com/office/officeart/2005/8/layout/process1"/>
    <dgm:cxn modelId="{539B6F66-314B-4813-BC83-0BBB0D7E201C}" type="presParOf" srcId="{07DFBE22-812B-4DB7-BDF9-63CFAA45D98D}" destId="{0671872D-E3B5-497D-A19F-F4140C02EA99}" srcOrd="4" destOrd="0" presId="urn:microsoft.com/office/officeart/2005/8/layout/process1"/>
    <dgm:cxn modelId="{A0AFFBAF-2320-463E-80AD-938AD64B5F9D}" type="presParOf" srcId="{07DFBE22-812B-4DB7-BDF9-63CFAA45D98D}" destId="{B8CD1E6C-BCA9-4F46-912E-D60B2F20BFCB}" srcOrd="5" destOrd="0" presId="urn:microsoft.com/office/officeart/2005/8/layout/process1"/>
    <dgm:cxn modelId="{8E44F207-F795-41E2-8240-3A7E6D338E7E}" type="presParOf" srcId="{B8CD1E6C-BCA9-4F46-912E-D60B2F20BFCB}" destId="{925E3020-D29A-41EE-8709-8B178B7F3562}" srcOrd="0" destOrd="0" presId="urn:microsoft.com/office/officeart/2005/8/layout/process1"/>
    <dgm:cxn modelId="{5584DA13-1C70-4439-87C3-AF848811B524}" type="presParOf" srcId="{07DFBE22-812B-4DB7-BDF9-63CFAA45D98D}" destId="{0C1FA265-F466-4AE1-BBBD-66ECA784DE3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A0BB9E-9479-46EC-B5C2-289AC26FF2D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EECCD6-315E-40CE-B06C-8973AEDC38CC}">
      <dgm:prSet phldrT="[Текст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200" b="1" dirty="0" smtClean="0"/>
            <a:t>Ежегодно не охваченными прививками остаются </a:t>
          </a:r>
        </a:p>
        <a:p>
          <a:r>
            <a:rPr lang="ru-RU" sz="2000" b="1" dirty="0" smtClean="0"/>
            <a:t>55 000 – 160 000 </a:t>
          </a:r>
          <a:r>
            <a:rPr lang="ru-RU" sz="2200" b="1" dirty="0" smtClean="0"/>
            <a:t>человек  </a:t>
          </a:r>
          <a:endParaRPr lang="ru-RU" sz="2200" b="1" dirty="0"/>
        </a:p>
      </dgm:t>
    </dgm:pt>
    <dgm:pt modelId="{EEA4B856-C1B0-4B96-8AC4-C1A346D43C11}" type="parTrans" cxnId="{F0D0E819-6730-4ED7-9A71-3D4011FDBF64}">
      <dgm:prSet/>
      <dgm:spPr/>
      <dgm:t>
        <a:bodyPr/>
        <a:lstStyle/>
        <a:p>
          <a:endParaRPr lang="ru-RU"/>
        </a:p>
      </dgm:t>
    </dgm:pt>
    <dgm:pt modelId="{43FFD019-E6AE-4CDB-9E5C-981C5594E9F9}" type="sibTrans" cxnId="{F0D0E819-6730-4ED7-9A71-3D4011FDBF64}">
      <dgm:prSet/>
      <dgm:spPr/>
      <dgm:t>
        <a:bodyPr/>
        <a:lstStyle/>
        <a:p>
          <a:endParaRPr lang="ru-RU"/>
        </a:p>
      </dgm:t>
    </dgm:pt>
    <dgm:pt modelId="{BB491F73-F1AA-47FD-B25D-2DCE3B15E254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Остаются вне плана около</a:t>
          </a:r>
        </a:p>
        <a:p>
          <a:r>
            <a:rPr lang="ru-RU" sz="2000" dirty="0" smtClean="0">
              <a:solidFill>
                <a:schemeClr val="tx1"/>
              </a:solidFill>
            </a:rPr>
            <a:t> 26 000 – 80 000 </a:t>
          </a:r>
        </a:p>
        <a:p>
          <a:r>
            <a:rPr lang="ru-RU" sz="2000" dirty="0" smtClean="0">
              <a:solidFill>
                <a:schemeClr val="tx1"/>
              </a:solidFill>
            </a:rPr>
            <a:t>человек</a:t>
          </a:r>
        </a:p>
        <a:p>
          <a:endParaRPr lang="ru-RU" sz="1900" dirty="0"/>
        </a:p>
      </dgm:t>
    </dgm:pt>
    <dgm:pt modelId="{F857E346-22C5-4A24-AD25-E1C05D59667B}" type="parTrans" cxnId="{5A7982FC-C00C-481C-AD9C-19C0816938AF}">
      <dgm:prSet/>
      <dgm:spPr>
        <a:solidFill>
          <a:srgbClr val="9999FF"/>
        </a:solidFill>
      </dgm:spPr>
      <dgm:t>
        <a:bodyPr/>
        <a:lstStyle/>
        <a:p>
          <a:endParaRPr lang="ru-RU"/>
        </a:p>
      </dgm:t>
    </dgm:pt>
    <dgm:pt modelId="{4680BCCD-CBEA-4C9B-99B1-0E422126F623}" type="sibTrans" cxnId="{5A7982FC-C00C-481C-AD9C-19C0816938AF}">
      <dgm:prSet/>
      <dgm:spPr/>
      <dgm:t>
        <a:bodyPr/>
        <a:lstStyle/>
        <a:p>
          <a:endParaRPr lang="ru-RU"/>
        </a:p>
      </dgm:t>
    </dgm:pt>
    <dgm:pt modelId="{4CE8BB80-3E6F-4530-9766-1C3091D84B2E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aseline="0" dirty="0" smtClean="0">
              <a:solidFill>
                <a:schemeClr val="tx1"/>
              </a:solidFill>
            </a:rPr>
            <a:t>Остаются не привитыми из числа запланированных: </a:t>
          </a:r>
        </a:p>
        <a:p>
          <a:r>
            <a:rPr lang="ru-RU" sz="2000" baseline="0" dirty="0" smtClean="0">
              <a:solidFill>
                <a:schemeClr val="tx1"/>
              </a:solidFill>
            </a:rPr>
            <a:t>2019 г – 29 634 чел.   2020 г. – 83 143 чел. 2021 г. – 52 066 чел</a:t>
          </a:r>
        </a:p>
      </dgm:t>
    </dgm:pt>
    <dgm:pt modelId="{5EE88889-9BA7-4418-8D68-A39BA621E4F1}" type="parTrans" cxnId="{87D9C9A2-1A17-4D12-A8F0-5BAB9C5E1476}">
      <dgm:prSet/>
      <dgm:spPr>
        <a:solidFill>
          <a:srgbClr val="9999FF"/>
        </a:solidFill>
      </dgm:spPr>
      <dgm:t>
        <a:bodyPr/>
        <a:lstStyle/>
        <a:p>
          <a:endParaRPr lang="ru-RU"/>
        </a:p>
      </dgm:t>
    </dgm:pt>
    <dgm:pt modelId="{53C8317E-E57E-41E9-8A3E-16BA79A4CFF2}" type="sibTrans" cxnId="{87D9C9A2-1A17-4D12-A8F0-5BAB9C5E1476}">
      <dgm:prSet/>
      <dgm:spPr/>
      <dgm:t>
        <a:bodyPr/>
        <a:lstStyle/>
        <a:p>
          <a:endParaRPr lang="ru-RU"/>
        </a:p>
      </dgm:t>
    </dgm:pt>
    <dgm:pt modelId="{8A014964-760D-4D74-BF50-1B20B552337F}" type="pres">
      <dgm:prSet presAssocID="{82A0BB9E-9479-46EC-B5C2-289AC26FF2D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D9C012-0A13-47C6-9D10-2B0837C5C59D}" type="pres">
      <dgm:prSet presAssocID="{A6EECCD6-315E-40CE-B06C-8973AEDC38CC}" presName="centerShape" presStyleLbl="node0" presStyleIdx="0" presStyleCnt="1" custScaleX="111145"/>
      <dgm:spPr/>
      <dgm:t>
        <a:bodyPr/>
        <a:lstStyle/>
        <a:p>
          <a:endParaRPr lang="ru-RU"/>
        </a:p>
      </dgm:t>
    </dgm:pt>
    <dgm:pt modelId="{88D963D7-E193-406B-8EDE-4C18B488DFB6}" type="pres">
      <dgm:prSet presAssocID="{F857E346-22C5-4A24-AD25-E1C05D59667B}" presName="parTrans" presStyleLbl="bgSibTrans2D1" presStyleIdx="0" presStyleCnt="2"/>
      <dgm:spPr/>
      <dgm:t>
        <a:bodyPr/>
        <a:lstStyle/>
        <a:p>
          <a:endParaRPr lang="ru-RU"/>
        </a:p>
      </dgm:t>
    </dgm:pt>
    <dgm:pt modelId="{93FE383E-2BFD-4EDB-BDE9-A4FBF46D44E5}" type="pres">
      <dgm:prSet presAssocID="{BB491F73-F1AA-47FD-B25D-2DCE3B15E25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B730A8-FBE3-426B-A8A0-42C52F59298C}" type="pres">
      <dgm:prSet presAssocID="{5EE88889-9BA7-4418-8D68-A39BA621E4F1}" presName="parTrans" presStyleLbl="bgSibTrans2D1" presStyleIdx="1" presStyleCnt="2" custLinFactNeighborX="-18912" custLinFactNeighborY="-45959"/>
      <dgm:spPr/>
      <dgm:t>
        <a:bodyPr/>
        <a:lstStyle/>
        <a:p>
          <a:endParaRPr lang="ru-RU"/>
        </a:p>
      </dgm:t>
    </dgm:pt>
    <dgm:pt modelId="{F917C142-0260-479E-9D2D-5E09BDB7C4EA}" type="pres">
      <dgm:prSet presAssocID="{4CE8BB80-3E6F-4530-9766-1C3091D84B2E}" presName="node" presStyleLbl="node1" presStyleIdx="1" presStyleCnt="2" custRadScaleRad="90562" custRadScaleInc="11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D9C9A2-1A17-4D12-A8F0-5BAB9C5E1476}" srcId="{A6EECCD6-315E-40CE-B06C-8973AEDC38CC}" destId="{4CE8BB80-3E6F-4530-9766-1C3091D84B2E}" srcOrd="1" destOrd="0" parTransId="{5EE88889-9BA7-4418-8D68-A39BA621E4F1}" sibTransId="{53C8317E-E57E-41E9-8A3E-16BA79A4CFF2}"/>
    <dgm:cxn modelId="{E80DBF55-E414-4D3C-8DE0-1EC1ED28C980}" type="presOf" srcId="{F857E346-22C5-4A24-AD25-E1C05D59667B}" destId="{88D963D7-E193-406B-8EDE-4C18B488DFB6}" srcOrd="0" destOrd="0" presId="urn:microsoft.com/office/officeart/2005/8/layout/radial4"/>
    <dgm:cxn modelId="{6279E4C4-DD5E-4414-A140-56E99B760975}" type="presOf" srcId="{5EE88889-9BA7-4418-8D68-A39BA621E4F1}" destId="{0DB730A8-FBE3-426B-A8A0-42C52F59298C}" srcOrd="0" destOrd="0" presId="urn:microsoft.com/office/officeart/2005/8/layout/radial4"/>
    <dgm:cxn modelId="{88F29823-955B-4223-A451-2CA9BD321B07}" type="presOf" srcId="{4CE8BB80-3E6F-4530-9766-1C3091D84B2E}" destId="{F917C142-0260-479E-9D2D-5E09BDB7C4EA}" srcOrd="0" destOrd="0" presId="urn:microsoft.com/office/officeart/2005/8/layout/radial4"/>
    <dgm:cxn modelId="{5094C8F1-902F-4BAA-85D2-5F5124A3F8C2}" type="presOf" srcId="{BB491F73-F1AA-47FD-B25D-2DCE3B15E254}" destId="{93FE383E-2BFD-4EDB-BDE9-A4FBF46D44E5}" srcOrd="0" destOrd="0" presId="urn:microsoft.com/office/officeart/2005/8/layout/radial4"/>
    <dgm:cxn modelId="{5A7982FC-C00C-481C-AD9C-19C0816938AF}" srcId="{A6EECCD6-315E-40CE-B06C-8973AEDC38CC}" destId="{BB491F73-F1AA-47FD-B25D-2DCE3B15E254}" srcOrd="0" destOrd="0" parTransId="{F857E346-22C5-4A24-AD25-E1C05D59667B}" sibTransId="{4680BCCD-CBEA-4C9B-99B1-0E422126F623}"/>
    <dgm:cxn modelId="{12565C3A-F703-4901-98CB-697B4878656B}" type="presOf" srcId="{A6EECCD6-315E-40CE-B06C-8973AEDC38CC}" destId="{A6D9C012-0A13-47C6-9D10-2B0837C5C59D}" srcOrd="0" destOrd="0" presId="urn:microsoft.com/office/officeart/2005/8/layout/radial4"/>
    <dgm:cxn modelId="{F0D0E819-6730-4ED7-9A71-3D4011FDBF64}" srcId="{82A0BB9E-9479-46EC-B5C2-289AC26FF2D7}" destId="{A6EECCD6-315E-40CE-B06C-8973AEDC38CC}" srcOrd="0" destOrd="0" parTransId="{EEA4B856-C1B0-4B96-8AC4-C1A346D43C11}" sibTransId="{43FFD019-E6AE-4CDB-9E5C-981C5594E9F9}"/>
    <dgm:cxn modelId="{3421907D-B68A-47AE-979F-77BF0C8E0A8E}" type="presOf" srcId="{82A0BB9E-9479-46EC-B5C2-289AC26FF2D7}" destId="{8A014964-760D-4D74-BF50-1B20B552337F}" srcOrd="0" destOrd="0" presId="urn:microsoft.com/office/officeart/2005/8/layout/radial4"/>
    <dgm:cxn modelId="{7FE45111-091B-462F-8FD8-BCDE2A2B9580}" type="presParOf" srcId="{8A014964-760D-4D74-BF50-1B20B552337F}" destId="{A6D9C012-0A13-47C6-9D10-2B0837C5C59D}" srcOrd="0" destOrd="0" presId="urn:microsoft.com/office/officeart/2005/8/layout/radial4"/>
    <dgm:cxn modelId="{7E35D6F8-6FF9-48AA-BB0F-AF3DABAC3420}" type="presParOf" srcId="{8A014964-760D-4D74-BF50-1B20B552337F}" destId="{88D963D7-E193-406B-8EDE-4C18B488DFB6}" srcOrd="1" destOrd="0" presId="urn:microsoft.com/office/officeart/2005/8/layout/radial4"/>
    <dgm:cxn modelId="{A2E14A05-6BAE-46EC-B157-234642DC9272}" type="presParOf" srcId="{8A014964-760D-4D74-BF50-1B20B552337F}" destId="{93FE383E-2BFD-4EDB-BDE9-A4FBF46D44E5}" srcOrd="2" destOrd="0" presId="urn:microsoft.com/office/officeart/2005/8/layout/radial4"/>
    <dgm:cxn modelId="{2D9F211B-4155-4E66-B3EB-471EFF4690ED}" type="presParOf" srcId="{8A014964-760D-4D74-BF50-1B20B552337F}" destId="{0DB730A8-FBE3-426B-A8A0-42C52F59298C}" srcOrd="3" destOrd="0" presId="urn:microsoft.com/office/officeart/2005/8/layout/radial4"/>
    <dgm:cxn modelId="{5379143B-DF18-4CC0-A9B0-6F4D926ECF52}" type="presParOf" srcId="{8A014964-760D-4D74-BF50-1B20B552337F}" destId="{F917C142-0260-479E-9D2D-5E09BDB7C4EA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3CB960-360B-431C-836F-A961647E2132}">
      <dsp:nvSpPr>
        <dsp:cNvPr id="0" name=""/>
        <dsp:cNvSpPr/>
      </dsp:nvSpPr>
      <dsp:spPr>
        <a:xfrm>
          <a:off x="4654" y="0"/>
          <a:ext cx="1793401" cy="2266593"/>
        </a:xfrm>
        <a:prstGeom prst="roundRect">
          <a:avLst>
            <a:gd name="adj" fmla="val 10000"/>
          </a:avLst>
        </a:prstGeom>
        <a:noFill/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Всего взрослого населения </a:t>
          </a:r>
          <a:r>
            <a:rPr lang="ru-RU" sz="1600" kern="1200" dirty="0" smtClean="0"/>
            <a:t>старше</a:t>
          </a:r>
          <a:endParaRPr lang="ru-RU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 24 лет 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2 860 737 </a:t>
          </a:r>
          <a:r>
            <a:rPr lang="ru-RU" sz="1600" kern="1200" dirty="0" smtClean="0"/>
            <a:t>человек </a:t>
          </a:r>
          <a:endParaRPr lang="ru-RU" sz="1600" kern="1200" dirty="0"/>
        </a:p>
      </dsp:txBody>
      <dsp:txXfrm>
        <a:off x="57181" y="52527"/>
        <a:ext cx="1688347" cy="2161539"/>
      </dsp:txXfrm>
    </dsp:sp>
    <dsp:sp modelId="{E630D746-25ED-493D-BF51-DA9F73EA3C2A}">
      <dsp:nvSpPr>
        <dsp:cNvPr id="0" name=""/>
        <dsp:cNvSpPr/>
      </dsp:nvSpPr>
      <dsp:spPr>
        <a:xfrm>
          <a:off x="1930714" y="694939"/>
          <a:ext cx="337515" cy="9927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335EB3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500" kern="1200"/>
        </a:p>
      </dsp:txBody>
      <dsp:txXfrm>
        <a:off x="1930714" y="893496"/>
        <a:ext cx="236261" cy="595672"/>
      </dsp:txXfrm>
    </dsp:sp>
    <dsp:sp modelId="{1329E4AE-382E-41F1-B8E2-804D690C522C}">
      <dsp:nvSpPr>
        <dsp:cNvPr id="0" name=""/>
        <dsp:cNvSpPr/>
      </dsp:nvSpPr>
      <dsp:spPr>
        <a:xfrm>
          <a:off x="2348716" y="0"/>
          <a:ext cx="1720370" cy="2266593"/>
        </a:xfrm>
        <a:prstGeom prst="roundRect">
          <a:avLst>
            <a:gd name="adj" fmla="val 10000"/>
          </a:avLst>
        </a:prstGeom>
        <a:noFill/>
        <a:ln w="9525" cap="flat" cmpd="sng" algn="ctr">
          <a:solidFill>
            <a:srgbClr val="00206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Расчетное количество подлежащих ревакцинации против дифтерии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286 070 </a:t>
          </a:r>
          <a:r>
            <a:rPr lang="ru-RU" sz="1600" kern="1200" dirty="0" smtClean="0"/>
            <a:t>человек</a:t>
          </a:r>
          <a:endParaRPr lang="ru-RU" sz="1600" kern="1200" dirty="0"/>
        </a:p>
      </dsp:txBody>
      <dsp:txXfrm>
        <a:off x="2399104" y="50388"/>
        <a:ext cx="1619594" cy="2165817"/>
      </dsp:txXfrm>
    </dsp:sp>
    <dsp:sp modelId="{1F34C3BE-A589-41FC-AF0A-7CAE4BE2D0A0}">
      <dsp:nvSpPr>
        <dsp:cNvPr id="0" name=""/>
        <dsp:cNvSpPr/>
      </dsp:nvSpPr>
      <dsp:spPr>
        <a:xfrm>
          <a:off x="4138692" y="401519"/>
          <a:ext cx="427968" cy="1463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4532B4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500" kern="1200"/>
        </a:p>
      </dsp:txBody>
      <dsp:txXfrm>
        <a:off x="4138692" y="694230"/>
        <a:ext cx="299578" cy="878133"/>
      </dsp:txXfrm>
    </dsp:sp>
    <dsp:sp modelId="{0671872D-E3B5-497D-A19F-F4140C02EA99}">
      <dsp:nvSpPr>
        <dsp:cNvPr id="0" name=""/>
        <dsp:cNvSpPr/>
      </dsp:nvSpPr>
      <dsp:spPr>
        <a:xfrm>
          <a:off x="4619746" y="12990"/>
          <a:ext cx="1573454" cy="2240613"/>
        </a:xfrm>
        <a:prstGeom prst="roundRect">
          <a:avLst>
            <a:gd name="adj" fmla="val 10000"/>
          </a:avLst>
        </a:prstGeom>
        <a:noFill/>
        <a:ln w="9525" cap="flat" cmpd="sng" algn="ctr">
          <a:solidFill>
            <a:srgbClr val="00206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Ежегодно планируются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около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200 000 –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260 000 </a:t>
          </a:r>
          <a:endParaRPr lang="ru-RU" sz="1600" b="1" kern="1200" dirty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человек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4665831" y="59075"/>
        <a:ext cx="1481284" cy="2148443"/>
      </dsp:txXfrm>
    </dsp:sp>
    <dsp:sp modelId="{B8CD1E6C-BCA9-4F46-912E-D60B2F20BFCB}">
      <dsp:nvSpPr>
        <dsp:cNvPr id="0" name=""/>
        <dsp:cNvSpPr/>
      </dsp:nvSpPr>
      <dsp:spPr>
        <a:xfrm>
          <a:off x="6295998" y="113225"/>
          <a:ext cx="361584" cy="2040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4532B4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500" kern="1200"/>
        </a:p>
      </dsp:txBody>
      <dsp:txXfrm>
        <a:off x="6295998" y="521254"/>
        <a:ext cx="253109" cy="1224085"/>
      </dsp:txXfrm>
    </dsp:sp>
    <dsp:sp modelId="{0C1FA265-F466-4AE1-BBBD-66ECA784DE31}">
      <dsp:nvSpPr>
        <dsp:cNvPr id="0" name=""/>
        <dsp:cNvSpPr/>
      </dsp:nvSpPr>
      <dsp:spPr>
        <a:xfrm>
          <a:off x="6743860" y="0"/>
          <a:ext cx="1467301" cy="2266593"/>
        </a:xfrm>
        <a:prstGeom prst="roundRect">
          <a:avLst>
            <a:gd name="adj" fmla="val 10000"/>
          </a:avLst>
        </a:prstGeom>
        <a:noFill/>
        <a:ln w="9525" cap="flat" cmpd="sng" algn="ctr">
          <a:solidFill>
            <a:srgbClr val="00206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Остаются </a:t>
          </a:r>
          <a:r>
            <a:rPr lang="ru-RU" sz="1600" kern="1200" dirty="0" smtClean="0"/>
            <a:t>вне плана </a:t>
          </a:r>
          <a:r>
            <a:rPr lang="ru-RU" sz="1600" kern="1200" dirty="0"/>
            <a:t>около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26 </a:t>
          </a:r>
          <a:r>
            <a:rPr lang="ru-RU" sz="1600" b="1" kern="1200" dirty="0"/>
            <a:t>000 </a:t>
          </a:r>
          <a:r>
            <a:rPr lang="ru-RU" sz="1600" b="1" kern="1200" dirty="0" smtClean="0"/>
            <a:t>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80 000 </a:t>
          </a:r>
          <a:r>
            <a:rPr lang="ru-RU" sz="1600" kern="1200" dirty="0" smtClean="0"/>
            <a:t>человек</a:t>
          </a:r>
          <a:endParaRPr lang="ru-RU" sz="1600" kern="1200" dirty="0"/>
        </a:p>
      </dsp:txBody>
      <dsp:txXfrm>
        <a:off x="6786836" y="42976"/>
        <a:ext cx="1381349" cy="21806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D9C012-0A13-47C6-9D10-2B0837C5C59D}">
      <dsp:nvSpPr>
        <dsp:cNvPr id="0" name=""/>
        <dsp:cNvSpPr/>
      </dsp:nvSpPr>
      <dsp:spPr>
        <a:xfrm>
          <a:off x="2808308" y="2049489"/>
          <a:ext cx="3034999" cy="2730666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Ежегодно не охваченными прививками остаются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55 000 – 160 000 </a:t>
          </a:r>
          <a:r>
            <a:rPr lang="ru-RU" sz="2200" b="1" kern="1200" dirty="0" smtClean="0"/>
            <a:t>человек  </a:t>
          </a:r>
          <a:endParaRPr lang="ru-RU" sz="2200" b="1" kern="1200" dirty="0"/>
        </a:p>
      </dsp:txBody>
      <dsp:txXfrm>
        <a:off x="3252773" y="2449386"/>
        <a:ext cx="2146069" cy="1930872"/>
      </dsp:txXfrm>
    </dsp:sp>
    <dsp:sp modelId="{88D963D7-E193-406B-8EDE-4C18B488DFB6}">
      <dsp:nvSpPr>
        <dsp:cNvPr id="0" name=""/>
        <dsp:cNvSpPr/>
      </dsp:nvSpPr>
      <dsp:spPr>
        <a:xfrm rot="12900000">
          <a:off x="1112325" y="1512895"/>
          <a:ext cx="2105938" cy="778239"/>
        </a:xfrm>
        <a:prstGeom prst="leftArrow">
          <a:avLst>
            <a:gd name="adj1" fmla="val 60000"/>
            <a:gd name="adj2" fmla="val 50000"/>
          </a:avLst>
        </a:prstGeom>
        <a:solidFill>
          <a:srgbClr val="9999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FE383E-2BFD-4EDB-BDE9-A4FBF46D44E5}">
      <dsp:nvSpPr>
        <dsp:cNvPr id="0" name=""/>
        <dsp:cNvSpPr/>
      </dsp:nvSpPr>
      <dsp:spPr>
        <a:xfrm>
          <a:off x="5686" y="260403"/>
          <a:ext cx="2594132" cy="207530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Остаются вне плана около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 26 000 – 80 000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человек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66470" y="321187"/>
        <a:ext cx="2472564" cy="1953738"/>
      </dsp:txXfrm>
    </dsp:sp>
    <dsp:sp modelId="{0DB730A8-FBE3-426B-A8A0-42C52F59298C}">
      <dsp:nvSpPr>
        <dsp:cNvPr id="0" name=""/>
        <dsp:cNvSpPr/>
      </dsp:nvSpPr>
      <dsp:spPr>
        <a:xfrm rot="20139282">
          <a:off x="5368205" y="1655297"/>
          <a:ext cx="1735315" cy="778239"/>
        </a:xfrm>
        <a:prstGeom prst="leftArrow">
          <a:avLst>
            <a:gd name="adj1" fmla="val 60000"/>
            <a:gd name="adj2" fmla="val 50000"/>
          </a:avLst>
        </a:prstGeom>
        <a:solidFill>
          <a:srgbClr val="9999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17C142-0260-479E-9D2D-5E09BDB7C4EA}">
      <dsp:nvSpPr>
        <dsp:cNvPr id="0" name=""/>
        <dsp:cNvSpPr/>
      </dsp:nvSpPr>
      <dsp:spPr>
        <a:xfrm>
          <a:off x="6057483" y="1006757"/>
          <a:ext cx="2594132" cy="207530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>
              <a:solidFill>
                <a:schemeClr val="tx1"/>
              </a:solidFill>
            </a:rPr>
            <a:t>Остаются не привитыми из числа запланированных: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>
              <a:solidFill>
                <a:schemeClr val="tx1"/>
              </a:solidFill>
            </a:rPr>
            <a:t>2019 г – 29 634 чел.   2020 г. – 83 143 чел. 2021 г. – 52 066 чел</a:t>
          </a:r>
        </a:p>
      </dsp:txBody>
      <dsp:txXfrm>
        <a:off x="6118267" y="1067541"/>
        <a:ext cx="2472564" cy="1953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0.1391</cdr:x>
      <cdr:y>0.70209</cdr:y>
    </cdr:from>
    <cdr:to>
      <cdr:x>0.38756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1906" y="2155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6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0.57858</cdr:x>
      <cdr:y>0.20259</cdr:y>
    </cdr:from>
    <cdr:to>
      <cdr:x>0.77524</cdr:x>
      <cdr:y>0.48478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90236" y="65645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0.04947</cdr:x>
      <cdr:y>0.71781</cdr:y>
    </cdr:from>
    <cdr:to>
      <cdr:x>0.26809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6896" y="23259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469B6-DFF1-4337-9C1F-914CFB57FB3E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FC500-98FD-4D81-B8FB-1CFACD7E14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4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B153A10E-E597-4252-8D61-CA630C4224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6788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6788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6788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6788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A22100-98E9-4859-9D8D-A674CF767940}" type="slidenum">
              <a:rPr kumimoji="0" lang="fr-FR" altLang="ru-RU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altLang="ru-RU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44BDEBE-7C22-49BF-9BCB-446BBDBECC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46125"/>
            <a:ext cx="4970463" cy="3729038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39674792-FF07-49CE-B70D-DA76EEE83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8613" cy="447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период эпидемического подъема заболеваемости дифтерией, в 90-х годах, на территории города Екатеринбурга было зарегистрировано   455 случаев заболевания дифтерией и 350 </a:t>
            </a:r>
            <a:r>
              <a:rPr lang="ru-RU" dirty="0" err="1"/>
              <a:t>бактерионосителей</a:t>
            </a:r>
            <a:r>
              <a:rPr lang="ru-RU" dirty="0"/>
              <a:t>. С 2002 года регистрируются единичные случаи  заболевания. Последние 2 случая были зарегистрированы в 2014 году, один случай закончился летальным исходом (мужчина 72-х лет).</a:t>
            </a:r>
          </a:p>
          <a:p>
            <a:r>
              <a:rPr lang="ru-RU" dirty="0" smtClean="0"/>
              <a:t>В Свердловской</a:t>
            </a:r>
            <a:r>
              <a:rPr lang="ru-RU" baseline="0" dirty="0" smtClean="0"/>
              <a:t> области за 5 лет (с 1992 по 1996 годы) зарегистрировано 3 046 случаев заболевания дифтерией и 62 случая – с летальным исходом.</a:t>
            </a:r>
          </a:p>
          <a:p>
            <a:r>
              <a:rPr lang="ru-RU" dirty="0" smtClean="0"/>
              <a:t>Во время вспышек </a:t>
            </a:r>
            <a:r>
              <a:rPr lang="ru-RU" smtClean="0"/>
              <a:t>дифтерии летальность достигает </a:t>
            </a:r>
            <a:r>
              <a:rPr lang="ru-RU" dirty="0" smtClean="0"/>
              <a:t>10% и даже выше там, </a:t>
            </a:r>
            <a:r>
              <a:rPr lang="ru-RU" smtClean="0"/>
              <a:t>где отсутствует антитоксическая противодифтерийная сыворотка.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F9E4C-E164-44BF-A452-B61AB8C5002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5044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>
            <a:extLst>
              <a:ext uri="{FF2B5EF4-FFF2-40B4-BE49-F238E27FC236}">
                <a16:creationId xmlns:a16="http://schemas.microsoft.com/office/drawing/2014/main" id="{CE85E010-EFB2-4073-A261-9D27C0CD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Заметки 2">
            <a:extLst>
              <a:ext uri="{FF2B5EF4-FFF2-40B4-BE49-F238E27FC236}">
                <a16:creationId xmlns:a16="http://schemas.microsoft.com/office/drawing/2014/main" id="{D6ECBBE3-1594-459B-A042-6F31DAE3B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/>
              <a:t>Мы видим, что пандемия внесла</a:t>
            </a:r>
            <a:r>
              <a:rPr lang="ru-RU" sz="1200" baseline="0" dirty="0"/>
              <a:t> свои коррективы и в работу по вакцинопрофилактике населения против инфекционных заболеваний.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aseline="0" dirty="0"/>
              <a:t>В</a:t>
            </a:r>
            <a:r>
              <a:rPr lang="ru-RU" sz="1200" dirty="0"/>
              <a:t> 2020-2021 годах видим снижение количества вакцинаций (законченной</a:t>
            </a:r>
            <a:r>
              <a:rPr lang="ru-RU" sz="1200" baseline="0" dirty="0"/>
              <a:t> вакцинацией) </a:t>
            </a:r>
            <a:r>
              <a:rPr lang="ru-RU" sz="1200" dirty="0"/>
              <a:t>против гепатита В  </a:t>
            </a:r>
            <a:r>
              <a:rPr lang="ru-RU" sz="1200" dirty="0" err="1"/>
              <a:t>в</a:t>
            </a:r>
            <a:r>
              <a:rPr lang="ru-RU" sz="1200" dirty="0"/>
              <a:t> </a:t>
            </a:r>
            <a:r>
              <a:rPr lang="ru-RU" sz="1200" dirty="0" smtClean="0"/>
              <a:t>2 </a:t>
            </a:r>
            <a:r>
              <a:rPr lang="ru-RU" sz="1200" dirty="0"/>
              <a:t>раза</a:t>
            </a:r>
            <a:r>
              <a:rPr lang="ru-RU" sz="1200" baseline="0" dirty="0"/>
              <a:t> </a:t>
            </a:r>
            <a:r>
              <a:rPr lang="ru-RU" sz="1200" dirty="0" smtClean="0"/>
              <a:t>за </a:t>
            </a:r>
            <a:r>
              <a:rPr lang="ru-RU" sz="1200" dirty="0"/>
              <a:t>счет взрослого населения.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aseline="0" dirty="0" smtClean="0"/>
              <a:t>Нет резкого снижения количества прививок п</a:t>
            </a:r>
            <a:r>
              <a:rPr lang="ru-RU" sz="1200" dirty="0" smtClean="0"/>
              <a:t>ротив</a:t>
            </a:r>
            <a:r>
              <a:rPr lang="ru-RU" sz="1200" baseline="0" dirty="0" smtClean="0"/>
              <a:t> </a:t>
            </a:r>
            <a:r>
              <a:rPr lang="ru-RU" sz="1200" baseline="0" dirty="0"/>
              <a:t>туберкулеза и </a:t>
            </a:r>
            <a:r>
              <a:rPr lang="ru-RU" sz="1200" baseline="0" dirty="0" smtClean="0"/>
              <a:t>коклюша, </a:t>
            </a:r>
            <a:r>
              <a:rPr lang="ru-RU" sz="1200" baseline="0" dirty="0"/>
              <a:t>но незначительное снижение количества привитых мы </a:t>
            </a:r>
            <a:r>
              <a:rPr lang="ru-RU" sz="1200" baseline="0" dirty="0" smtClean="0"/>
              <a:t>видим на 38 % и 13 % соответственно.</a:t>
            </a:r>
            <a:endParaRPr lang="ru-RU" sz="120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Отмечается существенное снижение </a:t>
            </a:r>
            <a:r>
              <a:rPr lang="ru-RU" sz="1200" dirty="0"/>
              <a:t>количества </a:t>
            </a:r>
            <a:r>
              <a:rPr lang="ru-RU" sz="1200" dirty="0" smtClean="0"/>
              <a:t>ревакцинирующей прививкой против дифтерии взрослого населения – на 62 %.</a:t>
            </a:r>
            <a:endParaRPr lang="ru-RU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/>
              <a:t>Резкое снижение количества прививок против кори по сравнению с  2019 годом связано с отсутствием случаев кори среди населения,</a:t>
            </a:r>
            <a:r>
              <a:rPr lang="ru-RU" sz="1200" baseline="0" dirty="0"/>
              <a:t> вакцинация против кори проводилась только </a:t>
            </a:r>
            <a:r>
              <a:rPr lang="ru-RU" sz="1200" baseline="0" dirty="0" err="1"/>
              <a:t>планово</a:t>
            </a:r>
            <a:r>
              <a:rPr lang="ru-RU" sz="1200" baseline="0" dirty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/>
              <a:t>Вакцинация населения против  клещевого энцефалита снижается ежегодно, как за счет взрослых, так и за счет</a:t>
            </a:r>
            <a:r>
              <a:rPr lang="ru-RU" sz="1200" baseline="0" dirty="0"/>
              <a:t> детей.</a:t>
            </a:r>
            <a:r>
              <a:rPr lang="ru-RU" sz="1200" dirty="0"/>
              <a:t> Одной из причин снижения является недостаточное </a:t>
            </a:r>
            <a:r>
              <a:rPr lang="ru-RU" sz="1200" baseline="0" dirty="0"/>
              <a:t> количество бесплатной вакцины (для детского населения</a:t>
            </a:r>
            <a:r>
              <a:rPr lang="ru-RU" sz="1200" dirty="0"/>
              <a:t> и лиц старше</a:t>
            </a:r>
            <a:r>
              <a:rPr lang="ru-RU" sz="1200" baseline="0" dirty="0"/>
              <a:t> 60 лет</a:t>
            </a:r>
            <a:r>
              <a:rPr lang="ru-RU" sz="1200" dirty="0" smtClean="0"/>
              <a:t>)</a:t>
            </a:r>
            <a:r>
              <a:rPr lang="ru-RU" sz="1200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aseline="0" dirty="0" smtClean="0"/>
              <a:t>При этом </a:t>
            </a:r>
            <a:r>
              <a:rPr lang="ru-RU" sz="1200" baseline="0" dirty="0" err="1" smtClean="0"/>
              <a:t>привитость</a:t>
            </a:r>
            <a:r>
              <a:rPr lang="ru-RU" sz="1200" baseline="0" dirty="0" smtClean="0"/>
              <a:t> населения, согласно форме № 6 (иммунная прослойка) по данным медицинских учреждений, сохраняется на достаточно высоком уровне – выше рекомендуемого уровня 95 %, кроме коклюша – 87,2% среди детей до 3 лет включительно и клещевого энцефалита – 76,5 % среди детей до 17 лет и 88,7 % - среди взрослого населения. </a:t>
            </a:r>
            <a:endParaRPr lang="ru-RU" sz="120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Снижение охвата профилактическими прививками населения в связи с пандемией </a:t>
            </a:r>
            <a:r>
              <a:rPr lang="en-US" dirty="0"/>
              <a:t> COVID</a:t>
            </a:r>
            <a:r>
              <a:rPr lang="ru-RU" dirty="0"/>
              <a:t>-19 может стать причиной вспышек инфекционных заболеваний на отдельно взятых территориях и в целом в мире.</a:t>
            </a:r>
          </a:p>
          <a:p>
            <a:endParaRPr lang="ru-RU" altLang="ru-RU" dirty="0"/>
          </a:p>
        </p:txBody>
      </p:sp>
      <p:sp>
        <p:nvSpPr>
          <p:cNvPr id="26628" name="Верхний колонтитул 3">
            <a:extLst>
              <a:ext uri="{FF2B5EF4-FFF2-40B4-BE49-F238E27FC236}">
                <a16:creationId xmlns:a16="http://schemas.microsoft.com/office/drawing/2014/main" id="{7C7CF46C-3F79-4F70-B6BB-A54AEE8C53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6629" name="Нижний колонтитул 4">
            <a:extLst>
              <a:ext uri="{FF2B5EF4-FFF2-40B4-BE49-F238E27FC236}">
                <a16:creationId xmlns:a16="http://schemas.microsoft.com/office/drawing/2014/main" id="{AD053E43-DCD6-460C-9A9A-BD01E318CD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6630" name="Номер слайда 5">
            <a:extLst>
              <a:ext uri="{FF2B5EF4-FFF2-40B4-BE49-F238E27FC236}">
                <a16:creationId xmlns:a16="http://schemas.microsoft.com/office/drawing/2014/main" id="{2F35AECB-90CE-45CB-B145-B8DB7928CD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E5C596-8B17-4053-A8F7-E71C0393759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97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Выраженный эффект вакцинопрофилактики для многих инфекций достигается в случае, если охват профилактическими прививками населения (определенных когорт) составляет не менее 95 процентов. В связи с этим были проведены расчеты подлежащих вакцинации против дифтерии для поддержания популяционного иммунитета</a:t>
            </a:r>
            <a:r>
              <a:rPr lang="ru-RU" baseline="0" dirty="0" smtClean="0"/>
              <a:t> к дифтерии: на территории Свердловской области проживают 2 860 737 взрослого населения старше 24 лет, подлежащие очередной ревакцинации против дифтерии каждые 10 лет. Расчетное количество подлежащих ежегодной ревакцинации –             286 070  человек. Планируется ежегодно – 200 000 – 260 000 тысяч взрослых. Остаются вне плана 26 000 -80 000 человек.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F9E4C-E164-44BF-A452-B61AB8C5002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684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Выраженный эффект вакцинопрофилактики для многих инфекций достигается в случае, если охват профилактическими прививками населения (определенных когорт) составляет не менее 95 процентов. В связи с этим были проведены расчеты подлежащих вакцинации против дифтерии для поддержания популяционного иммунитета</a:t>
            </a:r>
            <a:r>
              <a:rPr lang="ru-RU" baseline="0" dirty="0" smtClean="0"/>
              <a:t> к дифтерии: на территории Свердловской области проживают 2 860 737 взрослого населения старше 24 лет, подлежащие очередной ревакцинации против дифтерии каждые 10 лет. Расчетное количество подлежащих ежегодной ревакцинации –             286 070  человек. Планируется ежегодно – 200 000 – 260 000 тысяч взрослых. Остаются вне плана 26 000 -80 000 человек. Кроме того, из числа запланированных остаются не привитыми более 30 тысяч человек ежегодно: 2019 г – 29 634 чел., 2020 г. – 83 143 чел., 2021 г. – 52 066 чел. Таким образом ежегодно не охваченными прививками остаются 55 000 – 160 000 человек.</a:t>
            </a:r>
          </a:p>
          <a:p>
            <a:endParaRPr lang="ru-RU" baseline="0" dirty="0" smtClean="0"/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F9E4C-E164-44BF-A452-B61AB8C5002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684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последние годы мы видим стойкую тенденцию к снижению количества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непривитых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против дифтерии. В Свердловской области на 01.01.2022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имеют ни одной прививки против дифтерии -   32 667 человек, в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6 698 детей и 25 969 взрослых.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причина отсутствия прививок у взрослых – длительные медицинские</a:t>
            </a:r>
            <a:r>
              <a:rPr lang="ru-RU" sz="1200" baseline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отводы 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(34%),</a:t>
            </a:r>
            <a:r>
              <a:rPr lang="ru-RU" sz="1200" baseline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отказы и другие причины - по 19 %, временные </a:t>
            </a:r>
            <a:r>
              <a:rPr lang="ru-RU" sz="1200" baseline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медотводы</a:t>
            </a:r>
            <a:r>
              <a:rPr lang="ru-RU" sz="1200" baseline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17 %, в стадии вакцинации находятся 11 % 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FC500-98FD-4D81-B8FB-1CFACD7E147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419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 </a:t>
            </a:r>
            <a:r>
              <a:rPr lang="ru-RU" dirty="0"/>
              <a:t>структуре длительных медицинских отводов  у взрослых основная доля приходится на новообразования - 42% , на втором месте – болезни органов дыхания -  17%,</a:t>
            </a:r>
            <a:r>
              <a:rPr lang="ru-RU" baseline="0" dirty="0"/>
              <a:t> н</a:t>
            </a:r>
            <a:r>
              <a:rPr lang="ru-RU" dirty="0"/>
              <a:t>а третьем месте – болезни системы кровообращения.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F9E4C-E164-44BF-A452-B61AB8C5002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712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8F9E4C-E164-44BF-A452-B61AB8C5002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68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 userDrawn="1"/>
        </p:nvSpPr>
        <p:spPr>
          <a:xfrm>
            <a:off x="152535" y="194664"/>
            <a:ext cx="8817293" cy="1164656"/>
          </a:xfrm>
          <a:prstGeom prst="roundRect">
            <a:avLst/>
          </a:prstGeom>
          <a:gradFill flip="none" rotWithShape="1">
            <a:gsLst>
              <a:gs pos="56000">
                <a:srgbClr val="3D4495"/>
              </a:gs>
              <a:gs pos="100000">
                <a:srgbClr val="4F3089"/>
              </a:gs>
              <a:gs pos="0">
                <a:srgbClr val="0586BD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86"/>
            <a:ext cx="7886700" cy="1190172"/>
          </a:xfrm>
        </p:spPr>
        <p:txBody>
          <a:bodyPr>
            <a:normAutofit/>
          </a:bodyPr>
          <a:lstStyle>
            <a:lvl1pPr>
              <a:defRPr sz="2700" b="0">
                <a:solidFill>
                  <a:schemeClr val="bg1"/>
                </a:solidFill>
                <a:latin typeface="+mn-lt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342900" indent="-342900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1pPr>
            <a:lvl2pPr marL="600075" indent="-257175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2pPr>
            <a:lvl3pPr marL="942975" indent="-257175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3pPr>
            <a:lvl4pPr marL="1243013" indent="-214313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4pPr>
            <a:lvl5pPr marL="1585913" indent="-214313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0" y="6443664"/>
            <a:ext cx="8534400" cy="414337"/>
          </a:xfrm>
        </p:spPr>
        <p:txBody>
          <a:bodyPr anchor="b">
            <a:noAutofit/>
          </a:bodyPr>
          <a:lstStyle>
            <a:lvl1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1pPr>
            <a:lvl2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2pPr>
            <a:lvl3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3pPr>
            <a:lvl4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4pPr>
            <a:lvl5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33906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 userDrawn="1"/>
        </p:nvSpPr>
        <p:spPr>
          <a:xfrm>
            <a:off x="152535" y="194664"/>
            <a:ext cx="8817293" cy="1164656"/>
          </a:xfrm>
          <a:prstGeom prst="roundRect">
            <a:avLst/>
          </a:prstGeom>
          <a:gradFill flip="none" rotWithShape="1">
            <a:gsLst>
              <a:gs pos="56000">
                <a:srgbClr val="3D4495"/>
              </a:gs>
              <a:gs pos="100000">
                <a:srgbClr val="4F3089"/>
              </a:gs>
              <a:gs pos="0">
                <a:srgbClr val="0586BD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86"/>
            <a:ext cx="7886700" cy="1190172"/>
          </a:xfrm>
        </p:spPr>
        <p:txBody>
          <a:bodyPr>
            <a:normAutofit/>
          </a:bodyPr>
          <a:lstStyle>
            <a:lvl1pPr>
              <a:defRPr sz="2700" b="0">
                <a:solidFill>
                  <a:schemeClr val="bg1"/>
                </a:solidFill>
                <a:latin typeface="+mn-lt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342900" indent="-342900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1pPr>
            <a:lvl2pPr marL="600075" indent="-257175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2pPr>
            <a:lvl3pPr marL="942975" indent="-257175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3pPr>
            <a:lvl4pPr marL="1243013" indent="-214313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4pPr>
            <a:lvl5pPr marL="1585913" indent="-214313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0" y="6443664"/>
            <a:ext cx="8534400" cy="414337"/>
          </a:xfrm>
        </p:spPr>
        <p:txBody>
          <a:bodyPr anchor="b">
            <a:noAutofit/>
          </a:bodyPr>
          <a:lstStyle>
            <a:lvl1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1pPr>
            <a:lvl2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2pPr>
            <a:lvl3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3pPr>
            <a:lvl4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4pPr>
            <a:lvl5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65561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fond1">
            <a:extLst>
              <a:ext uri="{FF2B5EF4-FFF2-40B4-BE49-F238E27FC236}">
                <a16:creationId xmlns:a16="http://schemas.microsoft.com/office/drawing/2014/main" id="{199F1046-DF06-425C-9899-C1678354F7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5870575"/>
            <a:ext cx="8461376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9" descr="143-1235">
            <a:extLst>
              <a:ext uri="{FF2B5EF4-FFF2-40B4-BE49-F238E27FC236}">
                <a16:creationId xmlns:a16="http://schemas.microsoft.com/office/drawing/2014/main" id="{3E4180D5-BD12-4DD0-9C6B-222B3518F3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536700"/>
            <a:ext cx="892175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9872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531938" y="1746250"/>
            <a:ext cx="7612062" cy="1470025"/>
          </a:xfrm>
        </p:spPr>
        <p:txBody>
          <a:bodyPr/>
          <a:lstStyle>
            <a:lvl1pPr>
              <a:defRPr sz="4200"/>
            </a:lvl1pPr>
          </a:lstStyle>
          <a:p>
            <a:pPr lvl="0"/>
            <a:r>
              <a:rPr lang="en-US" noProof="0"/>
              <a:t>Cliquez et modifiez le titre</a:t>
            </a:r>
          </a:p>
        </p:txBody>
      </p:sp>
      <p:sp>
        <p:nvSpPr>
          <p:cNvPr id="249873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531938" y="3228975"/>
            <a:ext cx="2827337" cy="2873375"/>
          </a:xfrm>
        </p:spPr>
        <p:txBody>
          <a:bodyPr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927109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C1F26313-406D-4079-845E-D4E72C251B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5DDC3FCD-E3D7-4597-A3B4-47B7D6DD4D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02760-D0B3-4D64-B5F8-B9580ED55F50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3309143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1A05772B-EFA8-48F5-BC9D-5C513AF41A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8134A18E-7B69-491C-AD61-20E1C1A3BF2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F5B93-AB85-4F6B-B096-0DC71B1E432E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3526469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534CA03B-342D-43E3-AAF8-8DF2BA467B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AB91B0BB-5485-4768-89F0-63362EDB03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B76ED-1F20-4166-89D3-CE1B692B48EB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638278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4C05C575-E324-4DED-9805-3D0E747A67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DA0A4076-7D17-45A3-AC06-1DABA60FE37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DE82E-E0F0-4BF8-A97F-1C2FAFC895A7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488874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7">
            <a:extLst>
              <a:ext uri="{FF2B5EF4-FFF2-40B4-BE49-F238E27FC236}">
                <a16:creationId xmlns:a16="http://schemas.microsoft.com/office/drawing/2014/main" id="{E97F8F6A-B60D-4FFE-BFC5-5711A9FD58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3E081295-6733-4346-A023-91F07FAB6A6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E4539-4DB0-47F7-B420-11DFBF2E4E11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299130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>
            <a:extLst>
              <a:ext uri="{FF2B5EF4-FFF2-40B4-BE49-F238E27FC236}">
                <a16:creationId xmlns:a16="http://schemas.microsoft.com/office/drawing/2014/main" id="{722CA1A9-118C-4B83-ADD9-0BDBCB5945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F5CFD30E-994E-426F-9AA6-B71857CD3F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EA49F-7101-40B6-9D81-6B4B8C847B16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2008147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C4D71328-37F4-490E-9A60-068B4EB7D7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3A615003-3336-4795-B315-B0FE316EA3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499EE-787C-4623-8D3D-803A98F39AF0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2658203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399D037B-667D-417F-9EDC-5DB219DEB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9EBEBD52-0AD9-4112-A2E7-A4EA1E5B2EA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A0AE1-7741-4B89-BA16-FDE15F20A644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2971609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19F20D9A-B898-4D5B-BD32-4BFC130ADD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4DC9589C-7E0C-445E-87D2-84D36BD517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D9B66-517D-4859-8286-80829F5BB102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23191465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3375" y="246063"/>
            <a:ext cx="2074863" cy="58801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6063"/>
            <a:ext cx="6073775" cy="58801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53B5E0B2-865D-4B31-AFA6-6E5BF5B41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07623F14-60CA-4C25-8328-E41F9AA8AB6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1212B-42F4-4295-A4B0-5808111BD978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31846635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88" y="246063"/>
            <a:ext cx="7829550" cy="10810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D85F14B2-21AB-4CD9-A155-C57CE0A1D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4F68AC54-6FB8-4FCB-B316-F2168BC745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0222C-2B9D-4814-A0A5-61C81631A87C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27710025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88" y="246063"/>
            <a:ext cx="7829550" cy="10810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583ACBC5-96BD-432A-A44C-0151B08F42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543D6CAF-F22F-4E1E-80B7-91B1E9EEA5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40810-A468-46E4-95F9-95CFED190C1A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35959412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7063" y="1390650"/>
            <a:ext cx="7862887" cy="4248150"/>
          </a:xfrm>
          <a:prstGeom prst="rect">
            <a:avLst/>
          </a:prstGeom>
        </p:spPr>
        <p:txBody>
          <a:bodyPr/>
          <a:lstStyle>
            <a:lvl1pPr marL="285750" indent="-285750">
              <a:buClr>
                <a:schemeClr val="accent6"/>
              </a:buClr>
              <a:buFont typeface="Arial" panose="020B0604020202020204" pitchFamily="34" charset="0"/>
              <a:buChar char="●"/>
              <a:defRPr>
                <a:solidFill>
                  <a:schemeClr val="accent2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7063" y="381000"/>
            <a:ext cx="6176962" cy="592138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74802-ACE3-4C6F-A7FA-3DD0256117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86725" y="6477000"/>
            <a:ext cx="482600" cy="234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CF0B7-DB22-45DB-8065-8F1785FC2F8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61370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6">
            <a:extLst>
              <a:ext uri="{FF2B5EF4-FFF2-40B4-BE49-F238E27FC236}">
                <a16:creationId xmlns:a16="http://schemas.microsoft.com/office/drawing/2014/main" id="{FD7C3522-25C0-4709-BFAC-219D2FECF698}"/>
              </a:ext>
            </a:extLst>
          </p:cNvPr>
          <p:cNvSpPr/>
          <p:nvPr userDrawn="1"/>
        </p:nvSpPr>
        <p:spPr>
          <a:xfrm>
            <a:off x="152535" y="194664"/>
            <a:ext cx="8817293" cy="1164656"/>
          </a:xfrm>
          <a:prstGeom prst="roundRect">
            <a:avLst/>
          </a:prstGeom>
          <a:gradFill flip="none" rotWithShape="1">
            <a:gsLst>
              <a:gs pos="56000">
                <a:srgbClr val="3D4495"/>
              </a:gs>
              <a:gs pos="100000">
                <a:srgbClr val="4F3089"/>
              </a:gs>
              <a:gs pos="0">
                <a:srgbClr val="0586B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86"/>
            <a:ext cx="7886700" cy="1190172"/>
          </a:xfrm>
        </p:spPr>
        <p:txBody>
          <a:bodyPr>
            <a:normAutofit/>
          </a:bodyPr>
          <a:lstStyle>
            <a:lvl1pPr>
              <a:defRPr sz="2700" b="0">
                <a:solidFill>
                  <a:schemeClr val="bg1"/>
                </a:solidFill>
                <a:latin typeface="+mn-lt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26721"/>
            <a:ext cx="7886700" cy="4650242"/>
          </a:xfrm>
        </p:spPr>
        <p:txBody>
          <a:bodyPr>
            <a:noAutofit/>
          </a:bodyPr>
          <a:lstStyle>
            <a:lvl1pPr marL="0" indent="270000">
              <a:lnSpc>
                <a:spcPct val="100000"/>
              </a:lnSpc>
              <a:spcBef>
                <a:spcPts val="0"/>
              </a:spcBef>
              <a:buClr>
                <a:srgbClr val="3D4495"/>
              </a:buClr>
              <a:buFont typeface="Arial" panose="020B0604020202020204" pitchFamily="34" charset="0"/>
              <a:buChar char="•"/>
              <a:defRPr sz="1350">
                <a:latin typeface="+mn-lt"/>
                <a:ea typeface="Roboto" pitchFamily="2" charset="0"/>
              </a:defRPr>
            </a:lvl1pPr>
            <a:lvl2pPr marL="0" indent="270000">
              <a:lnSpc>
                <a:spcPct val="100000"/>
              </a:lnSpc>
              <a:spcBef>
                <a:spcPts val="0"/>
              </a:spcBef>
              <a:buClr>
                <a:srgbClr val="3D4495"/>
              </a:buClr>
              <a:buFont typeface="Arial" panose="020B0604020202020204" pitchFamily="34" charset="0"/>
              <a:buChar char="•"/>
              <a:defRPr sz="1350">
                <a:latin typeface="+mn-lt"/>
                <a:ea typeface="Roboto" pitchFamily="2" charset="0"/>
              </a:defRPr>
            </a:lvl2pPr>
            <a:lvl3pPr marL="0" indent="270000">
              <a:lnSpc>
                <a:spcPct val="100000"/>
              </a:lnSpc>
              <a:spcBef>
                <a:spcPts val="0"/>
              </a:spcBef>
              <a:buClr>
                <a:srgbClr val="3D4495"/>
              </a:buClr>
              <a:buFont typeface="Arial" panose="020B0604020202020204" pitchFamily="34" charset="0"/>
              <a:buChar char="•"/>
              <a:defRPr sz="1350">
                <a:latin typeface="+mn-lt"/>
                <a:ea typeface="Roboto" pitchFamily="2" charset="0"/>
              </a:defRPr>
            </a:lvl3pPr>
            <a:lvl4pPr marL="0" indent="270000">
              <a:lnSpc>
                <a:spcPct val="100000"/>
              </a:lnSpc>
              <a:spcBef>
                <a:spcPts val="0"/>
              </a:spcBef>
              <a:buClr>
                <a:srgbClr val="3D4495"/>
              </a:buClr>
              <a:buFont typeface="Arial" panose="020B0604020202020204" pitchFamily="34" charset="0"/>
              <a:buChar char="•"/>
              <a:defRPr sz="1350">
                <a:latin typeface="+mn-lt"/>
                <a:ea typeface="Roboto" pitchFamily="2" charset="0"/>
              </a:defRPr>
            </a:lvl4pPr>
            <a:lvl5pPr marL="0" indent="270000">
              <a:lnSpc>
                <a:spcPct val="100000"/>
              </a:lnSpc>
              <a:spcBef>
                <a:spcPts val="0"/>
              </a:spcBef>
              <a:buClr>
                <a:srgbClr val="3D4495"/>
              </a:buClr>
              <a:buFont typeface="Arial" panose="020B0604020202020204" pitchFamily="34" charset="0"/>
              <a:buChar char="•"/>
              <a:defRPr sz="1350">
                <a:latin typeface="+mn-lt"/>
                <a:ea typeface="Roboto" pitchFamily="2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0" y="6443664"/>
            <a:ext cx="8534400" cy="414337"/>
          </a:xfrm>
        </p:spPr>
        <p:txBody>
          <a:bodyPr anchor="b">
            <a:noAutofit/>
          </a:bodyPr>
          <a:lstStyle>
            <a:lvl1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1pPr>
            <a:lvl2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2pPr>
            <a:lvl3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3pPr>
            <a:lvl4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4pPr>
            <a:lvl5pPr marL="171450" indent="-171450">
              <a:lnSpc>
                <a:spcPts val="600"/>
              </a:lnSpc>
              <a:spcBef>
                <a:spcPts val="0"/>
              </a:spcBef>
              <a:buFont typeface="+mj-lt"/>
              <a:buAutoNum type="arabicPeriod"/>
              <a:defRPr sz="6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544255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8">
            <a:extLst>
              <a:ext uri="{FF2B5EF4-FFF2-40B4-BE49-F238E27FC236}">
                <a16:creationId xmlns:a16="http://schemas.microsoft.com/office/drawing/2014/main" id="{2DDD9538-85E5-448B-AA30-D4A7B3E9E128}"/>
              </a:ext>
            </a:extLst>
          </p:cNvPr>
          <p:cNvSpPr/>
          <p:nvPr userDrawn="1"/>
        </p:nvSpPr>
        <p:spPr>
          <a:xfrm>
            <a:off x="152535" y="194664"/>
            <a:ext cx="8817293" cy="1164656"/>
          </a:xfrm>
          <a:prstGeom prst="roundRect">
            <a:avLst/>
          </a:prstGeom>
          <a:gradFill flip="none" rotWithShape="1">
            <a:gsLst>
              <a:gs pos="56000">
                <a:srgbClr val="3D4495"/>
              </a:gs>
              <a:gs pos="100000">
                <a:srgbClr val="4F3089"/>
              </a:gs>
              <a:gs pos="0">
                <a:srgbClr val="0586BD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88686"/>
            <a:ext cx="7886700" cy="1190172"/>
          </a:xfrm>
        </p:spPr>
        <p:txBody>
          <a:bodyPr>
            <a:normAutofit/>
          </a:bodyPr>
          <a:lstStyle>
            <a:lvl1pPr>
              <a:defRPr sz="3600" b="0">
                <a:solidFill>
                  <a:schemeClr val="bg1"/>
                </a:solidFill>
                <a:latin typeface="+mn-lt"/>
                <a:ea typeface="Roboto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457200" indent="-457200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1pPr>
            <a:lvl2pPr marL="800100" indent="-342900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2pPr>
            <a:lvl3pPr marL="1257300" indent="-342900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3pPr>
            <a:lvl4pPr marL="1657350" indent="-285750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4pPr>
            <a:lvl5pPr marL="2114550" indent="-285750">
              <a:buClr>
                <a:srgbClr val="3D4495"/>
              </a:buClr>
              <a:buFont typeface="Arial" panose="020B0604020202020204" pitchFamily="34" charset="0"/>
              <a:buChar char="•"/>
              <a:defRPr>
                <a:latin typeface="+mn-lt"/>
                <a:ea typeface="Roboto" pitchFamily="2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0" y="6443664"/>
            <a:ext cx="8534400" cy="414337"/>
          </a:xfrm>
        </p:spPr>
        <p:txBody>
          <a:bodyPr anchor="b">
            <a:noAutofit/>
          </a:bodyPr>
          <a:lstStyle>
            <a:lvl1pPr marL="228600" indent="-228600">
              <a:lnSpc>
                <a:spcPts val="800"/>
              </a:lnSpc>
              <a:spcBef>
                <a:spcPts val="0"/>
              </a:spcBef>
              <a:buFont typeface="+mj-lt"/>
              <a:buAutoNum type="arabicPeriod"/>
              <a:defRPr sz="800">
                <a:latin typeface="+mn-lt"/>
              </a:defRPr>
            </a:lvl1pPr>
            <a:lvl2pPr marL="228600" indent="-228600">
              <a:lnSpc>
                <a:spcPts val="800"/>
              </a:lnSpc>
              <a:spcBef>
                <a:spcPts val="0"/>
              </a:spcBef>
              <a:buFont typeface="+mj-lt"/>
              <a:buAutoNum type="arabicPeriod"/>
              <a:defRPr sz="800">
                <a:latin typeface="+mn-lt"/>
              </a:defRPr>
            </a:lvl2pPr>
            <a:lvl3pPr marL="228600" indent="-228600">
              <a:lnSpc>
                <a:spcPts val="800"/>
              </a:lnSpc>
              <a:spcBef>
                <a:spcPts val="0"/>
              </a:spcBef>
              <a:buFont typeface="+mj-lt"/>
              <a:buAutoNum type="arabicPeriod"/>
              <a:defRPr sz="800">
                <a:latin typeface="+mn-lt"/>
              </a:defRPr>
            </a:lvl3pPr>
            <a:lvl4pPr marL="228600" indent="-228600">
              <a:lnSpc>
                <a:spcPts val="800"/>
              </a:lnSpc>
              <a:spcBef>
                <a:spcPts val="0"/>
              </a:spcBef>
              <a:buFont typeface="+mj-lt"/>
              <a:buAutoNum type="arabicPeriod"/>
              <a:defRPr sz="800">
                <a:latin typeface="+mn-lt"/>
              </a:defRPr>
            </a:lvl4pPr>
            <a:lvl5pPr marL="228600" indent="-228600">
              <a:lnSpc>
                <a:spcPts val="800"/>
              </a:lnSpc>
              <a:spcBef>
                <a:spcPts val="0"/>
              </a:spcBef>
              <a:buFont typeface="+mj-lt"/>
              <a:buAutoNum type="arabicPeriod"/>
              <a:defRPr sz="800">
                <a:latin typeface="+mn-lt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9456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6684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image" Target="../media/image7.png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image" Target="../media/image6.png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6E11F-EFD8-4D6C-B4A6-D6C89CF9B64B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70C5A-7A96-443E-8D7B-CAD7EB05ED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7" r:id="rId12"/>
    <p:sldLayoutId id="214748370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0" descr="fond1">
            <a:extLst>
              <a:ext uri="{FF2B5EF4-FFF2-40B4-BE49-F238E27FC236}">
                <a16:creationId xmlns:a16="http://schemas.microsoft.com/office/drawing/2014/main" id="{35160F8D-686E-4A86-92C2-AA74CA28E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5870575"/>
            <a:ext cx="8461376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0" descr="143-1235">
            <a:extLst>
              <a:ext uri="{FF2B5EF4-FFF2-40B4-BE49-F238E27FC236}">
                <a16:creationId xmlns:a16="http://schemas.microsoft.com/office/drawing/2014/main" id="{6FDDD988-B2AB-464B-993C-8FD1E45DA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171450"/>
            <a:ext cx="617537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>
            <a:extLst>
              <a:ext uri="{FF2B5EF4-FFF2-40B4-BE49-F238E27FC236}">
                <a16:creationId xmlns:a16="http://schemas.microsoft.com/office/drawing/2014/main" id="{0DB65A03-E1AE-47EF-B115-FEE9737D8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28688" y="246063"/>
            <a:ext cx="7829550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Cliquez et modifiez le titre</a:t>
            </a:r>
          </a:p>
        </p:txBody>
      </p:sp>
      <p:sp>
        <p:nvSpPr>
          <p:cNvPr id="1029" name="Rectangle 18">
            <a:extLst>
              <a:ext uri="{FF2B5EF4-FFF2-40B4-BE49-F238E27FC236}">
                <a16:creationId xmlns:a16="http://schemas.microsoft.com/office/drawing/2014/main" id="{F4F7DD8B-8151-4096-BC37-1AB9F569F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79500"/>
            <a:ext cx="9144000" cy="63500"/>
          </a:xfrm>
          <a:prstGeom prst="rect">
            <a:avLst/>
          </a:prstGeom>
          <a:solidFill>
            <a:srgbClr val="00B0DA"/>
          </a:solidFill>
          <a:ln>
            <a:noFill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ru-RU" altLang="ru-RU" dirty="0"/>
          </a:p>
        </p:txBody>
      </p:sp>
      <p:sp>
        <p:nvSpPr>
          <p:cNvPr id="1030" name="Rectangle 23">
            <a:extLst>
              <a:ext uri="{FF2B5EF4-FFF2-40B4-BE49-F238E27FC236}">
                <a16:creationId xmlns:a16="http://schemas.microsoft.com/office/drawing/2014/main" id="{0D840D64-682F-4A70-BF1D-3BCE77A6E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Cliquez pour modifier les styles du texte du masque</a:t>
            </a:r>
          </a:p>
          <a:p>
            <a:pPr lvl="1"/>
            <a:r>
              <a:rPr lang="en-US" altLang="ru-RU"/>
              <a:t>Deuxième niveau</a:t>
            </a:r>
          </a:p>
          <a:p>
            <a:pPr lvl="2"/>
            <a:r>
              <a:rPr lang="en-US" altLang="ru-RU"/>
              <a:t>Troisième niveau</a:t>
            </a:r>
          </a:p>
          <a:p>
            <a:pPr lvl="3"/>
            <a:r>
              <a:rPr lang="en-US" altLang="ru-RU"/>
              <a:t>Quatrième niveau</a:t>
            </a:r>
          </a:p>
          <a:p>
            <a:pPr lvl="4"/>
            <a:r>
              <a:rPr lang="en-US" altLang="ru-RU"/>
              <a:t>Cinquième niveau</a:t>
            </a:r>
          </a:p>
        </p:txBody>
      </p:sp>
      <p:sp>
        <p:nvSpPr>
          <p:cNvPr id="248859" name="Rectangle 27">
            <a:extLst>
              <a:ext uri="{FF2B5EF4-FFF2-40B4-BE49-F238E27FC236}">
                <a16:creationId xmlns:a16="http://schemas.microsoft.com/office/drawing/2014/main" id="{E8248B51-DA8B-4850-B48D-4F1222BC6B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bg1"/>
                </a:solidFill>
                <a:latin typeface="Times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8860" name="Rectangle 28">
            <a:extLst>
              <a:ext uri="{FF2B5EF4-FFF2-40B4-BE49-F238E27FC236}">
                <a16:creationId xmlns:a16="http://schemas.microsoft.com/office/drawing/2014/main" id="{F6672CC9-6472-4CC1-B3AB-AA9B0CD43B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98900" y="6296025"/>
            <a:ext cx="596900" cy="412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6030F2E2-0385-4672-9FE7-626CE32766DB}" type="slidenum">
              <a:rPr lang="fr-FR" altLang="ru-RU"/>
              <a:pPr>
                <a:defRPr/>
              </a:pPr>
              <a:t>‹#›</a:t>
            </a:fld>
            <a:endParaRPr lang="fr-FR" altLang="ru-RU"/>
          </a:p>
        </p:txBody>
      </p:sp>
    </p:spTree>
    <p:extLst>
      <p:ext uri="{BB962C8B-B14F-4D97-AF65-F5344CB8AC3E}">
        <p14:creationId xmlns:p14="http://schemas.microsoft.com/office/powerpoint/2010/main" val="73676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3" r:id="rId1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F60A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F60A9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F60A9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F60A9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F60A9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F60A9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F60A9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F60A9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F60A9"/>
          </a:solidFill>
          <a:latin typeface="Arial" pitchFamily="34" charset="0"/>
          <a:cs typeface="Arial" pitchFamily="34" charset="0"/>
        </a:defRPr>
      </a:lvl9pPr>
    </p:titleStyle>
    <p:bodyStyle>
      <a:lvl1pPr marL="355600" indent="-355600" algn="l" rtl="0" eaLnBrk="0" fontAlgn="base" hangingPunct="0">
        <a:lnSpc>
          <a:spcPct val="110000"/>
        </a:lnSpc>
        <a:spcBef>
          <a:spcPct val="80000"/>
        </a:spcBef>
        <a:spcAft>
          <a:spcPct val="0"/>
        </a:spcAft>
        <a:buSzPct val="170000"/>
        <a:buBlip>
          <a:blip r:embed="rId22"/>
        </a:buBlip>
        <a:defRPr sz="2000" b="1">
          <a:solidFill>
            <a:srgbClr val="1F60A9"/>
          </a:solidFill>
          <a:latin typeface="+mn-lt"/>
          <a:ea typeface="+mn-ea"/>
          <a:cs typeface="+mn-cs"/>
        </a:defRPr>
      </a:lvl1pPr>
      <a:lvl2pPr marL="990600" indent="-366713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23"/>
        </a:buBlip>
        <a:defRPr b="1">
          <a:solidFill>
            <a:srgbClr val="1F60A9"/>
          </a:solidFill>
          <a:latin typeface="+mn-lt"/>
          <a:cs typeface="+mn-cs"/>
        </a:defRPr>
      </a:lvl2pPr>
      <a:lvl3pPr marL="1346200" indent="-176213" algn="l" rtl="0" eaLnBrk="0" fontAlgn="base" hangingPunct="0">
        <a:spcBef>
          <a:spcPct val="20000"/>
        </a:spcBef>
        <a:spcAft>
          <a:spcPct val="0"/>
        </a:spcAft>
        <a:buSzPct val="150000"/>
        <a:buBlip>
          <a:blip r:embed="rId24"/>
        </a:buBlip>
        <a:defRPr sz="1600">
          <a:solidFill>
            <a:srgbClr val="1F60A9"/>
          </a:solidFill>
          <a:latin typeface="+mn-lt"/>
          <a:cs typeface="+mn-cs"/>
        </a:defRPr>
      </a:lvl3pPr>
      <a:lvl4pPr marL="1790700" indent="-265113" algn="l" rtl="0" eaLnBrk="0" fontAlgn="base" hangingPunct="0">
        <a:spcBef>
          <a:spcPct val="20000"/>
        </a:spcBef>
        <a:spcAft>
          <a:spcPct val="0"/>
        </a:spcAft>
        <a:buSzPct val="120000"/>
        <a:buBlip>
          <a:blip r:embed="rId25"/>
        </a:buBlip>
        <a:defRPr sz="1400">
          <a:solidFill>
            <a:srgbClr val="1F60A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rgbClr val="1F60A9"/>
          </a:solidFill>
          <a:latin typeface="+mn-lt"/>
          <a:cs typeface="+mn-cs"/>
        </a:defRPr>
      </a:lvl5pPr>
      <a:lvl6pPr marL="2514600" algn="l" rtl="0" fontAlgn="base">
        <a:spcBef>
          <a:spcPct val="20000"/>
        </a:spcBef>
        <a:spcAft>
          <a:spcPct val="0"/>
        </a:spcAft>
        <a:defRPr sz="1200">
          <a:solidFill>
            <a:srgbClr val="1F60A9"/>
          </a:solidFill>
          <a:latin typeface="+mn-lt"/>
          <a:cs typeface="+mn-cs"/>
        </a:defRPr>
      </a:lvl6pPr>
      <a:lvl7pPr marL="2971800" algn="l" rtl="0" fontAlgn="base">
        <a:spcBef>
          <a:spcPct val="20000"/>
        </a:spcBef>
        <a:spcAft>
          <a:spcPct val="0"/>
        </a:spcAft>
        <a:defRPr sz="1200">
          <a:solidFill>
            <a:srgbClr val="1F60A9"/>
          </a:solidFill>
          <a:latin typeface="+mn-lt"/>
          <a:cs typeface="+mn-cs"/>
        </a:defRPr>
      </a:lvl7pPr>
      <a:lvl8pPr marL="3429000" algn="l" rtl="0" fontAlgn="base">
        <a:spcBef>
          <a:spcPct val="20000"/>
        </a:spcBef>
        <a:spcAft>
          <a:spcPct val="0"/>
        </a:spcAft>
        <a:defRPr sz="1200">
          <a:solidFill>
            <a:srgbClr val="1F60A9"/>
          </a:solidFill>
          <a:latin typeface="+mn-lt"/>
          <a:cs typeface="+mn-cs"/>
        </a:defRPr>
      </a:lvl8pPr>
      <a:lvl9pPr marL="3886200" algn="l" rtl="0" fontAlgn="base">
        <a:spcBef>
          <a:spcPct val="20000"/>
        </a:spcBef>
        <a:spcAft>
          <a:spcPct val="0"/>
        </a:spcAft>
        <a:defRPr sz="1200">
          <a:solidFill>
            <a:srgbClr val="1F60A9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AC2FF0A-E820-4BB3-B594-907614EDB9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584" y="2060848"/>
            <a:ext cx="7560840" cy="198265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ru-RU" altLang="ru-RU" sz="3200" dirty="0" smtClean="0">
                <a:solidFill>
                  <a:srgbClr val="2E298F"/>
                </a:solidFill>
              </a:rPr>
              <a:t>Вакцинация против дифтерии взрослого населения. </a:t>
            </a:r>
            <a:br>
              <a:rPr lang="ru-RU" altLang="ru-RU" sz="3200" dirty="0" smtClean="0">
                <a:solidFill>
                  <a:srgbClr val="2E298F"/>
                </a:solidFill>
              </a:rPr>
            </a:br>
            <a:r>
              <a:rPr lang="ru-RU" altLang="ru-RU" sz="3200" dirty="0" smtClean="0">
                <a:solidFill>
                  <a:srgbClr val="2E298F"/>
                </a:solidFill>
              </a:rPr>
              <a:t>Проблемы и задачи.</a:t>
            </a:r>
            <a:endParaRPr lang="ru-RU" altLang="ru-RU" sz="3200" dirty="0">
              <a:solidFill>
                <a:srgbClr val="2E298F"/>
              </a:solidFill>
            </a:endParaRPr>
          </a:p>
        </p:txBody>
      </p:sp>
      <p:sp>
        <p:nvSpPr>
          <p:cNvPr id="22531" name="Прямоугольник 1">
            <a:extLst>
              <a:ext uri="{FF2B5EF4-FFF2-40B4-BE49-F238E27FC236}">
                <a16:creationId xmlns:a16="http://schemas.microsoft.com/office/drawing/2014/main" id="{FB43FCD8-43CD-4B06-99B3-5CBFF1040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3865" y="4095864"/>
            <a:ext cx="528322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3050" indent="-273050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1F60A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2E298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</a:t>
            </a:r>
            <a:r>
              <a:rPr kumimoji="0" lang="ru-RU" alt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E298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И.о</a:t>
            </a:r>
            <a:r>
              <a:rPr kumimoji="0" lang="ru-RU" alt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E298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главного врача ГАУЗ СО «Центр общественного здоровья и медицинской профилактики»</a:t>
            </a: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b="1" dirty="0">
              <a:solidFill>
                <a:srgbClr val="2E298F"/>
              </a:solidFill>
            </a:endParaRP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E298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к.м.н</a:t>
            </a:r>
            <a:r>
              <a:rPr kumimoji="0" lang="ru-RU" alt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2E298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alt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298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А.Н.Харитонов</a:t>
            </a: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2E298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73050" marR="0" lvl="0" indent="-2730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2E298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111527"/>
            <a:ext cx="1162714" cy="11679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80920" cy="1440160"/>
          </a:xfr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100" dirty="0" smtClean="0">
                <a:solidFill>
                  <a:srgbClr val="1414A4"/>
                </a:solidFill>
                <a:latin typeface="Calibri" panose="020F0502020204030204" pitchFamily="34" charset="0"/>
              </a:rPr>
              <a:t>Срочные меры по ревакцинации взрослого населения в соответствии с национальным календарем прививок </a:t>
            </a:r>
            <a:br>
              <a:rPr lang="ru-RU" sz="3100" dirty="0" smtClean="0">
                <a:solidFill>
                  <a:srgbClr val="1414A4"/>
                </a:solidFill>
                <a:latin typeface="Calibri" panose="020F0502020204030204" pitchFamily="34" charset="0"/>
              </a:rPr>
            </a:br>
            <a:r>
              <a:rPr lang="ru-RU" sz="2000" b="0" dirty="0" smtClean="0">
                <a:solidFill>
                  <a:srgbClr val="1414A4"/>
                </a:solidFill>
                <a:latin typeface="Calibri" panose="020F0502020204030204" pitchFamily="34" charset="0"/>
              </a:rPr>
              <a:t>(приказ </a:t>
            </a:r>
            <a:r>
              <a:rPr lang="ru-RU" sz="2000" b="0" dirty="0">
                <a:solidFill>
                  <a:srgbClr val="1414A4"/>
                </a:solidFill>
                <a:latin typeface="Calibri" panose="020F0502020204030204" pitchFamily="34" charset="0"/>
              </a:rPr>
              <a:t>МЗ РФ от </a:t>
            </a:r>
            <a:r>
              <a:rPr lang="ru-RU" sz="2000" b="0" dirty="0" smtClean="0">
                <a:solidFill>
                  <a:srgbClr val="1414A4"/>
                </a:solidFill>
                <a:latin typeface="Calibri" panose="020F0502020204030204" pitchFamily="34" charset="0"/>
              </a:rPr>
              <a:t>06.12.2021 </a:t>
            </a:r>
            <a:r>
              <a:rPr lang="ru-RU" sz="2000" b="0" dirty="0">
                <a:solidFill>
                  <a:srgbClr val="1414A4"/>
                </a:solidFill>
                <a:latin typeface="Calibri" panose="020F0502020204030204" pitchFamily="34" charset="0"/>
              </a:rPr>
              <a:t>№ 1122н "Об утверждении национального календаря профилактических прививок, календаря профилактических прививок по эпидемическим показаниям и порядка проведения профилактических прививок" </a:t>
            </a:r>
            <a:r>
              <a:rPr lang="ru-RU" sz="2000" b="0" dirty="0" smtClean="0">
                <a:solidFill>
                  <a:srgbClr val="1414A4"/>
                </a:solidFill>
                <a:latin typeface="Calibri" panose="020F0502020204030204" pitchFamily="34" charset="0"/>
              </a:rPr>
              <a:t>)</a:t>
            </a:r>
            <a:endParaRPr lang="ru-RU" sz="2000" b="0" dirty="0">
              <a:solidFill>
                <a:srgbClr val="1414A4"/>
              </a:solidFill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068960"/>
            <a:ext cx="8229600" cy="2952328"/>
          </a:xfrm>
        </p:spPr>
        <p:txBody>
          <a:bodyPr/>
          <a:lstStyle/>
          <a:p>
            <a:r>
              <a:rPr lang="ru-RU" b="0" dirty="0" smtClean="0">
                <a:solidFill>
                  <a:schemeClr val="tx1"/>
                </a:solidFill>
              </a:rPr>
              <a:t>Составление списков не привитых и не ревакцинированных в разрезе каждого терапевтического участка </a:t>
            </a:r>
          </a:p>
          <a:p>
            <a:r>
              <a:rPr lang="ru-RU" b="0" dirty="0" smtClean="0">
                <a:solidFill>
                  <a:schemeClr val="tx1"/>
                </a:solidFill>
              </a:rPr>
              <a:t>Пересмотр длительных медицинских отводов на заседаниях иммунологических комиссий </a:t>
            </a:r>
          </a:p>
          <a:p>
            <a:r>
              <a:rPr lang="ru-RU" b="0" dirty="0" smtClean="0">
                <a:solidFill>
                  <a:schemeClr val="tx1"/>
                </a:solidFill>
              </a:rPr>
              <a:t>Своевременное составление заявок на иммунобиологические препараты</a:t>
            </a:r>
          </a:p>
          <a:p>
            <a:r>
              <a:rPr lang="ru-RU" b="0" dirty="0" smtClean="0">
                <a:solidFill>
                  <a:schemeClr val="tx1"/>
                </a:solidFill>
              </a:rPr>
              <a:t>Совмещение вакцинации и ревакцинации дифтерии с прививкой против гриппа</a:t>
            </a:r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D02760-D0B3-4D64-B5F8-B9580ED55F50}" type="slidenum">
              <a:rPr lang="fr-FR" altLang="ru-RU" smtClean="0"/>
              <a:pPr>
                <a:defRPr/>
              </a:pPr>
              <a:t>10</a:t>
            </a:fld>
            <a:endParaRPr lang="fr-FR" altLang="ru-RU" dirty="0"/>
          </a:p>
        </p:txBody>
      </p:sp>
    </p:spTree>
    <p:extLst>
      <p:ext uri="{BB962C8B-B14F-4D97-AF65-F5344CB8AC3E}">
        <p14:creationId xmlns:p14="http://schemas.microsoft.com/office/powerpoint/2010/main" val="365259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08720"/>
            <a:ext cx="83529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Вакцинация спасает не от </a:t>
            </a:r>
            <a:r>
              <a:rPr lang="ru-RU" sz="2200" dirty="0" err="1" smtClean="0"/>
              <a:t>бактерионосительства</a:t>
            </a:r>
            <a:r>
              <a:rPr lang="ru-RU" sz="2200" dirty="0" smtClean="0"/>
              <a:t>, а от вырабатываемого бактерией токсина, который вызывает тяжелую клиническую картину</a:t>
            </a:r>
            <a:endParaRPr lang="ru-RU" sz="2200" dirty="0"/>
          </a:p>
          <a:p>
            <a:pPr algn="ctr"/>
            <a:endParaRPr lang="ru-RU" sz="2200" dirty="0" smtClean="0"/>
          </a:p>
          <a:p>
            <a:pPr algn="ctr"/>
            <a:r>
              <a:rPr lang="ru-RU" sz="2200" dirty="0" smtClean="0"/>
              <a:t>Это </a:t>
            </a:r>
            <a:r>
              <a:rPr lang="ru-RU" sz="2200" dirty="0"/>
              <a:t>значит, что привитые люди могут быть носителями опасных </a:t>
            </a:r>
            <a:r>
              <a:rPr lang="ru-RU" sz="2200" dirty="0" smtClean="0"/>
              <a:t>бактерий</a:t>
            </a:r>
          </a:p>
          <a:p>
            <a:pPr algn="ctr"/>
            <a:endParaRPr lang="ru-RU" sz="2200" dirty="0"/>
          </a:p>
          <a:p>
            <a:pPr algn="ctr"/>
            <a:r>
              <a:rPr lang="ru-RU" sz="2200" dirty="0" smtClean="0"/>
              <a:t>Те, </a:t>
            </a:r>
            <a:r>
              <a:rPr lang="ru-RU" sz="2200" dirty="0"/>
              <a:t>кто отказывается от вакцинации </a:t>
            </a:r>
            <a:r>
              <a:rPr lang="ru-RU" sz="2200" dirty="0" smtClean="0"/>
              <a:t>в </a:t>
            </a:r>
            <a:r>
              <a:rPr lang="ru-RU" sz="2200" dirty="0"/>
              <a:t>надежде на то, что все остальные </a:t>
            </a:r>
            <a:r>
              <a:rPr lang="ru-RU" sz="2200" dirty="0" smtClean="0"/>
              <a:t>в окружении привиты и они не заболеют, рискуют заболеть не имея иммунитета к токсину</a:t>
            </a:r>
          </a:p>
          <a:p>
            <a:pPr algn="ctr"/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этом свете </a:t>
            </a:r>
            <a:r>
              <a:rPr lang="ru-RU" sz="2200" dirty="0" smtClean="0"/>
              <a:t>становится </a:t>
            </a:r>
            <a:r>
              <a:rPr lang="ru-RU" sz="2200" dirty="0"/>
              <a:t>ясной необходимость постоянно поддерживать защитный уровень антитоксического иммунитета, регулярно проводить </a:t>
            </a:r>
            <a:r>
              <a:rPr lang="ru-RU" sz="2200" dirty="0" smtClean="0"/>
              <a:t>ревакцинацию</a:t>
            </a:r>
          </a:p>
          <a:p>
            <a:pPr algn="ctr"/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43967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Subtitle 2"/>
          <p:cNvSpPr txBox="1"/>
          <p:nvPr/>
        </p:nvSpPr>
        <p:spPr>
          <a:xfrm>
            <a:off x="1907266" y="150134"/>
            <a:ext cx="5329468" cy="523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671" tIns="45671" rIns="45671" bIns="45671">
            <a:spAutoFit/>
          </a:bodyPr>
          <a:lstStyle>
            <a:lvl1pPr defTabSz="685800">
              <a:defRPr sz="2000" b="1">
                <a:solidFill>
                  <a:srgbClr val="043377"/>
                </a:solidFill>
              </a:defRPr>
            </a:lvl1pPr>
          </a:lstStyle>
          <a:p>
            <a:pPr marL="0" marR="0" lvl="0" indent="0" algn="ctr" defTabSz="6858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0801" y="2564904"/>
            <a:ext cx="6146234" cy="830997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4800" b="1" i="1" dirty="0">
                <a:solidFill>
                  <a:srgbClr val="2E298F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83829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63055347"/>
              </p:ext>
            </p:extLst>
          </p:nvPr>
        </p:nvGraphicFramePr>
        <p:xfrm>
          <a:off x="0" y="1628800"/>
          <a:ext cx="651621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467264" y="4756502"/>
            <a:ext cx="51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сл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54982" y="4571672"/>
            <a:ext cx="51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сл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62614" y="1948856"/>
            <a:ext cx="1662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Заболеваемость</a:t>
            </a:r>
          </a:p>
        </p:txBody>
      </p:sp>
      <p:graphicFrame>
        <p:nvGraphicFramePr>
          <p:cNvPr id="10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790329"/>
              </p:ext>
            </p:extLst>
          </p:nvPr>
        </p:nvGraphicFramePr>
        <p:xfrm>
          <a:off x="4197423" y="1948856"/>
          <a:ext cx="4839074" cy="2468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0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3627">
                <a:tc>
                  <a:txBody>
                    <a:bodyPr/>
                    <a:lstStyle/>
                    <a:p>
                      <a:r>
                        <a:rPr lang="ru-RU" sz="1400" dirty="0"/>
                        <a:t>Годы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Количество случаев заболевания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Рост/</a:t>
                      </a:r>
                    </a:p>
                    <a:p>
                      <a:r>
                        <a:rPr lang="ru-RU" sz="1400" dirty="0"/>
                        <a:t>снижение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Леталь</a:t>
                      </a:r>
                      <a:endParaRPr lang="ru-RU" sz="1400" dirty="0" smtClean="0"/>
                    </a:p>
                    <a:p>
                      <a:r>
                        <a:rPr lang="ru-RU" sz="1400" dirty="0" err="1" smtClean="0"/>
                        <a:t>ность</a:t>
                      </a:r>
                      <a:endParaRPr lang="ru-RU" sz="1400" dirty="0"/>
                    </a:p>
                    <a:p>
                      <a:r>
                        <a:rPr lang="ru-RU" sz="1400" dirty="0"/>
                        <a:t>(</a:t>
                      </a:r>
                      <a:r>
                        <a:rPr lang="ru-RU" sz="1400" dirty="0" err="1"/>
                        <a:t>абс.ч</a:t>
                      </a:r>
                      <a:r>
                        <a:rPr lang="ru-RU" sz="1400" dirty="0"/>
                        <a:t>.)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609">
                <a:tc>
                  <a:txBody>
                    <a:bodyPr/>
                    <a:lstStyle/>
                    <a:p>
                      <a:r>
                        <a:rPr lang="ru-RU" sz="1400" dirty="0"/>
                        <a:t>1992г.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56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609">
                <a:tc>
                  <a:txBody>
                    <a:bodyPr/>
                    <a:lstStyle/>
                    <a:p>
                      <a:r>
                        <a:rPr lang="ru-RU" sz="1400" dirty="0"/>
                        <a:t>1993г.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335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Рост в 6,4 раза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609">
                <a:tc>
                  <a:txBody>
                    <a:bodyPr/>
                    <a:lstStyle/>
                    <a:p>
                      <a:r>
                        <a:rPr lang="ru-RU" sz="1400" dirty="0"/>
                        <a:t>1994г.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1202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Рост в 3,4 раза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26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609">
                <a:tc>
                  <a:txBody>
                    <a:bodyPr/>
                    <a:lstStyle/>
                    <a:p>
                      <a:r>
                        <a:rPr lang="ru-RU" sz="1400" dirty="0"/>
                        <a:t>1995г.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1077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Снижение</a:t>
                      </a:r>
                      <a:r>
                        <a:rPr lang="ru-RU" sz="1400" baseline="0" dirty="0"/>
                        <a:t> на 10 %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13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627">
                <a:tc>
                  <a:txBody>
                    <a:bodyPr/>
                    <a:lstStyle/>
                    <a:p>
                      <a:r>
                        <a:rPr lang="ru-RU" sz="1400" dirty="0"/>
                        <a:t>1996г.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376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Снижение в 2,8 раза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283968" y="1124744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Заболеваемость дифтерией в Свердловской области за период с 1992-1996 гг.</a:t>
            </a:r>
            <a:endParaRPr kumimoji="0" lang="ru-RU" sz="16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7FBAC1-C0F1-4431-A826-79E55A8903C4}"/>
              </a:ext>
            </a:extLst>
          </p:cNvPr>
          <p:cNvSpPr txBox="1"/>
          <p:nvPr/>
        </p:nvSpPr>
        <p:spPr>
          <a:xfrm>
            <a:off x="323056" y="6530068"/>
            <a:ext cx="8820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 данным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Роспотребнадзора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Свердловской области 1992-2020 г и ГАУЗ СО «ЦОЗМП»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366" y="116632"/>
            <a:ext cx="8911881" cy="1008112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Динамика заболеваемости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дифтерией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8367" y="5633368"/>
            <a:ext cx="8982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 данным ВОЗ (Всемирной организации здравоохранения), на фоне массовой вакцинации 1980-2000 гг. число зарегистрированных случаев дифтерии снизилось более чем на 90 %. </a:t>
            </a:r>
          </a:p>
        </p:txBody>
      </p:sp>
    </p:spTree>
    <p:extLst>
      <p:ext uri="{BB962C8B-B14F-4D97-AF65-F5344CB8AC3E}">
        <p14:creationId xmlns:p14="http://schemas.microsoft.com/office/powerpoint/2010/main" val="180081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CD883-333F-476C-AC4F-CDB4F4FA4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54"/>
            <a:ext cx="8873747" cy="1008112"/>
          </a:xfr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2E298F"/>
                </a:solidFill>
                <a:latin typeface="Calibri" panose="020F0502020204030204" pitchFamily="34" charset="0"/>
              </a:rPr>
              <a:t>Вакцинация населения в период пандемии </a:t>
            </a:r>
            <a:r>
              <a:rPr lang="en-US" sz="2800" b="1" dirty="0">
                <a:solidFill>
                  <a:srgbClr val="2E298F"/>
                </a:solidFill>
                <a:latin typeface="Calibri" panose="020F0502020204030204" pitchFamily="34" charset="0"/>
              </a:rPr>
              <a:t>COVID-19 </a:t>
            </a:r>
            <a:r>
              <a:rPr lang="ru-RU" sz="2800" b="1" dirty="0">
                <a:solidFill>
                  <a:srgbClr val="2E298F"/>
                </a:solidFill>
                <a:latin typeface="Calibri" panose="020F0502020204030204" pitchFamily="34" charset="0"/>
              </a:rPr>
              <a:t>и упущенные возможности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155394"/>
              </p:ext>
            </p:extLst>
          </p:nvPr>
        </p:nvGraphicFramePr>
        <p:xfrm>
          <a:off x="107504" y="1268760"/>
          <a:ext cx="8856989" cy="47851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2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8784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Инфекция</a:t>
                      </a:r>
                    </a:p>
                  </a:txBody>
                  <a:tcPr>
                    <a:solidFill>
                      <a:srgbClr val="2E29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Прививка</a:t>
                      </a:r>
                    </a:p>
                  </a:txBody>
                  <a:tcPr>
                    <a:solidFill>
                      <a:srgbClr val="2E29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 2019</a:t>
                      </a:r>
                    </a:p>
                  </a:txBody>
                  <a:tcPr>
                    <a:solidFill>
                      <a:srgbClr val="2E29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>
                    <a:solidFill>
                      <a:srgbClr val="2E2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</a:rPr>
                        <a:t> 2021</a:t>
                      </a:r>
                    </a:p>
                  </a:txBody>
                  <a:tcPr>
                    <a:solidFill>
                      <a:srgbClr val="2E29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bg1"/>
                          </a:solidFill>
                        </a:rPr>
                        <a:t>Привитость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E2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15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F0F7B"/>
                          </a:solidFill>
                        </a:rPr>
                        <a:t>Гепатит 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F0F7B"/>
                          </a:solidFill>
                        </a:rPr>
                        <a:t>V</a:t>
                      </a:r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3</a:t>
                      </a:r>
                      <a:r>
                        <a:rPr lang="ru-RU" sz="1400" b="1" baseline="0" dirty="0" smtClean="0">
                          <a:solidFill>
                            <a:srgbClr val="0F0F7B"/>
                          </a:solidFill>
                        </a:rPr>
                        <a:t> дети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48 744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45452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45 537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1414A4"/>
                          </a:solidFill>
                        </a:rPr>
                        <a:t>96,8</a:t>
                      </a:r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83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 взрослые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42 527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26 316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19 737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1414A4"/>
                          </a:solidFill>
                        </a:rPr>
                        <a:t>97,3</a:t>
                      </a:r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193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F0F7B"/>
                          </a:solidFill>
                        </a:rPr>
                        <a:t>Дифтерия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F0F7B"/>
                          </a:solidFill>
                        </a:rPr>
                        <a:t>V</a:t>
                      </a:r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 дети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50 523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44 723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44 861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1414A4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1414A4"/>
                          </a:solidFill>
                        </a:rPr>
                        <a:t>97,8</a:t>
                      </a:r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127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F0F7B"/>
                          </a:solidFill>
                        </a:rPr>
                        <a:t>RV</a:t>
                      </a:r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 дети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150 377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138 772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147 257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127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взрослые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24 272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19 137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14 967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rgbClr val="0F0F7B"/>
                          </a:solidFill>
                        </a:rPr>
                        <a:t>(план выполнен на 68,8%)</a:t>
                      </a:r>
                      <a:endParaRPr lang="ru-RU" sz="1400" b="0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1414A4"/>
                        </a:solidFill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rgbClr val="1414A4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1414A4"/>
                          </a:solidFill>
                        </a:rPr>
                        <a:t>99,0</a:t>
                      </a:r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193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RV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взрослые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201 156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144 457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140 790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rgbClr val="0F0F7B"/>
                          </a:solidFill>
                        </a:rPr>
                        <a:t>(план выполнен на 73,0%)</a:t>
                      </a:r>
                      <a:endParaRPr lang="ru-RU" sz="1400" b="0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6193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F0F7B"/>
                          </a:solidFill>
                        </a:rPr>
                        <a:t>Корь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</a:rPr>
                        <a:t>дети+взр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96 254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57 864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59 333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1414A4"/>
                          </a:solidFill>
                        </a:rPr>
                        <a:t>Дети</a:t>
                      </a:r>
                      <a:r>
                        <a:rPr lang="ru-RU" sz="1600" b="1" dirty="0" smtClean="0">
                          <a:solidFill>
                            <a:srgbClr val="1414A4"/>
                          </a:solidFill>
                        </a:rPr>
                        <a:t> - 95,0</a:t>
                      </a:r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6193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RV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</a:rPr>
                        <a:t>дети+взр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111 683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73 063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87 415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1414A4"/>
                          </a:solidFill>
                        </a:rPr>
                        <a:t>Взрослые</a:t>
                      </a:r>
                      <a:r>
                        <a:rPr lang="ru-RU" sz="1600" b="1" dirty="0" smtClean="0">
                          <a:solidFill>
                            <a:srgbClr val="1414A4"/>
                          </a:solidFill>
                        </a:rPr>
                        <a:t> – 99,3</a:t>
                      </a:r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352">
                <a:tc rowSpan="4"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F0F7B"/>
                          </a:solidFill>
                        </a:rPr>
                        <a:t>Клещевой энцефалит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V2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дети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69 624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37 933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48 203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1414A4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1414A4"/>
                          </a:solidFill>
                        </a:rPr>
                        <a:t>76,5</a:t>
                      </a:r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F0F7B"/>
                          </a:solidFill>
                        </a:rPr>
                        <a:t>RV</a:t>
                      </a:r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 дети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148 778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107 270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143 200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6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F0F7B"/>
                          </a:solidFill>
                        </a:rPr>
                        <a:t>V</a:t>
                      </a:r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2  взрослые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68 658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46 702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F0F7B"/>
                          </a:solidFill>
                        </a:rPr>
                        <a:t>47 950</a:t>
                      </a:r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1414A4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1414A4"/>
                          </a:solidFill>
                        </a:rPr>
                        <a:t>88,7</a:t>
                      </a:r>
                      <a:endParaRPr lang="ru-RU" sz="1600" b="1" dirty="0">
                        <a:solidFill>
                          <a:srgbClr val="1414A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6193">
                <a:tc v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RV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 взрослые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275 163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199 407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</a:rPr>
                        <a:t>231 831</a:t>
                      </a:r>
                      <a:endParaRPr lang="ru-RU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0F0F7B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83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96490930"/>
              </p:ext>
            </p:extLst>
          </p:nvPr>
        </p:nvGraphicFramePr>
        <p:xfrm>
          <a:off x="256582" y="4378387"/>
          <a:ext cx="8215817" cy="2266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Picture 9" descr="C:\Users\rtish\Downloads\F1.large.jpg">
            <a:extLst>
              <a:ext uri="{FF2B5EF4-FFF2-40B4-BE49-F238E27FC236}">
                <a16:creationId xmlns:a16="http://schemas.microsoft.com/office/drawing/2014/main" id="{05AEBBC0-1FDA-4642-A5A5-9782E1805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35698"/>
            <a:ext cx="6336704" cy="325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0864" y="102936"/>
            <a:ext cx="8877552" cy="95410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2E298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Обеспечение популяционного </a:t>
            </a:r>
            <a:r>
              <a:rPr lang="ru-RU" sz="2800" b="1" dirty="0">
                <a:solidFill>
                  <a:srgbClr val="2E298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2800" b="1" dirty="0" smtClean="0">
                <a:solidFill>
                  <a:srgbClr val="2E298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коллективного) иммунитета против дифтерии в Свердловской области</a:t>
            </a:r>
            <a:endParaRPr lang="ru-RU" sz="2800" b="1" dirty="0">
              <a:solidFill>
                <a:srgbClr val="2E29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6583" y="3825937"/>
            <a:ext cx="13649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2E298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Дифтерия </a:t>
            </a:r>
            <a:endParaRPr lang="ru-RU" sz="2000" dirty="0"/>
          </a:p>
        </p:txBody>
      </p:sp>
      <p:pic>
        <p:nvPicPr>
          <p:cNvPr id="3074" name="Picture 2" descr="https://emeai.welchallyn.com/content/dam/welchallyn/images/Product-Images/HealthcareDeliverySolutions/RETEval/RETeval-95percent-preventio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317" y="2032348"/>
            <a:ext cx="1380120" cy="13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авая фигурная скобка 16"/>
          <p:cNvSpPr/>
          <p:nvPr/>
        </p:nvSpPr>
        <p:spPr bwMode="auto">
          <a:xfrm>
            <a:off x="7092280" y="1340768"/>
            <a:ext cx="299464" cy="1746846"/>
          </a:xfrm>
          <a:prstGeom prst="rightBrac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rgbClr val="1F60A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авая фигурная скобка 17"/>
          <p:cNvSpPr/>
          <p:nvPr/>
        </p:nvSpPr>
        <p:spPr bwMode="auto">
          <a:xfrm>
            <a:off x="6984268" y="1223247"/>
            <a:ext cx="515488" cy="2763280"/>
          </a:xfrm>
          <a:prstGeom prst="rightBrac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rgbClr val="1F60A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57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avatars.mds.yandex.net/i?id=9bd85719a20db2a66bfb84780d629e5a-7054188-images-thumbs&amp;ref=rim&amp;n=33&amp;w=381&amp;h=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012" y="836712"/>
            <a:ext cx="5852809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0864" y="102936"/>
            <a:ext cx="8877552" cy="52322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2E298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Риски по заболеваемости дифтерией</a:t>
            </a:r>
            <a:endParaRPr lang="ru-RU" sz="2800" b="1" dirty="0">
              <a:solidFill>
                <a:srgbClr val="2E29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Стрелка вправо 2"/>
          <p:cNvSpPr/>
          <p:nvPr/>
        </p:nvSpPr>
        <p:spPr bwMode="auto">
          <a:xfrm>
            <a:off x="3491880" y="3861048"/>
            <a:ext cx="2592288" cy="484632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rgbClr val="1F60A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3805064" y="5229200"/>
            <a:ext cx="914400" cy="914400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rgbClr val="1F60A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64342044"/>
              </p:ext>
            </p:extLst>
          </p:nvPr>
        </p:nvGraphicFramePr>
        <p:xfrm>
          <a:off x="295157" y="1816629"/>
          <a:ext cx="865161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400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E7DB9-7DB4-4F9E-BD05-EA6CB2BA9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9775"/>
            <a:ext cx="8928992" cy="932962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ru-RU" sz="3100" dirty="0" smtClean="0">
                <a:solidFill>
                  <a:srgbClr val="2E298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Причины отсутствия профилактических прививок против дифтерии у взрослых</a:t>
            </a:r>
            <a:endParaRPr lang="ru-RU" sz="3100" dirty="0">
              <a:solidFill>
                <a:srgbClr val="2E298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01F040A-9F62-49BE-8683-503F3AE5CA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7E4539-4DB0-47F7-B420-11DFBF2E4E11}" type="slidenum">
              <a:rPr lang="fr-FR" altLang="ru-RU" smtClean="0"/>
              <a:pPr>
                <a:defRPr/>
              </a:pPr>
              <a:t>6</a:t>
            </a:fld>
            <a:endParaRPr lang="fr-FR" altLang="ru-RU"/>
          </a:p>
        </p:txBody>
      </p:sp>
      <p:graphicFrame>
        <p:nvGraphicFramePr>
          <p:cNvPr id="12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501477"/>
              </p:ext>
            </p:extLst>
          </p:nvPr>
        </p:nvGraphicFramePr>
        <p:xfrm>
          <a:off x="395536" y="1238559"/>
          <a:ext cx="8496944" cy="4805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кругленный прямоугольник 7"/>
          <p:cNvSpPr/>
          <p:nvPr/>
        </p:nvSpPr>
        <p:spPr bwMode="auto">
          <a:xfrm>
            <a:off x="179512" y="3777605"/>
            <a:ext cx="4824536" cy="2707124"/>
          </a:xfrm>
          <a:prstGeom prst="roundRect">
            <a:avLst/>
          </a:prstGeom>
          <a:noFill/>
          <a:ln w="9525" cap="flat" cmpd="sng" algn="ctr">
            <a:solidFill>
              <a:srgbClr val="99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В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 Свердловской области на </a:t>
            </a:r>
            <a:r>
              <a:rPr kumimoji="0" lang="ru-RU" sz="2000" i="0" u="sng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01.01.2022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не имеют ни одной прививки против дифтерии - 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32 667 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человек, в </a:t>
            </a:r>
            <a:r>
              <a:rPr kumimoji="0" lang="ru-RU" sz="2000" i="0" u="none" strike="noStrike" cap="none" normalizeH="0" dirty="0" err="1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т.ч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6 698 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детей и </a:t>
            </a:r>
            <a:r>
              <a:rPr kumimoji="0" lang="ru-RU" sz="2200" b="1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25 969 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взрослых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1414A4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5724128" y="4149080"/>
            <a:ext cx="2952328" cy="1804749"/>
          </a:xfrm>
          <a:prstGeom prst="roundRect">
            <a:avLst/>
          </a:prstGeom>
          <a:noFill/>
          <a:ln w="9525" cap="flat" cmpd="sng" algn="ctr">
            <a:solidFill>
              <a:srgbClr val="99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Каждый третий пациент не привит по причине длительного медицинского отвода –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33,5 %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270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404" y="0"/>
            <a:ext cx="8766362" cy="1008112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Структура длительных медицинских отводов </a:t>
            </a:r>
            <a:br>
              <a:rPr lang="ru-RU" sz="3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взрослых  </a:t>
            </a:r>
            <a:r>
              <a:rPr lang="ru-RU" sz="31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Екатеринбург) </a:t>
            </a:r>
            <a:endParaRPr lang="ru-RU" sz="31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0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91160313"/>
              </p:ext>
            </p:extLst>
          </p:nvPr>
        </p:nvGraphicFramePr>
        <p:xfrm>
          <a:off x="19470" y="1052736"/>
          <a:ext cx="9017025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9471" y="4549676"/>
            <a:ext cx="9114830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i="1" u="sng" dirty="0" smtClean="0"/>
              <a:t>Согласно инструкции к препарату противопоказаниям к введению АДС-М являются:</a:t>
            </a:r>
          </a:p>
          <a:p>
            <a:r>
              <a:rPr lang="ru-RU" sz="1600" dirty="0" smtClean="0"/>
              <a:t>- сильная </a:t>
            </a:r>
            <a:r>
              <a:rPr lang="ru-RU" sz="1600" dirty="0"/>
              <a:t>реакция или поствакцинальное осложнение на предыдущее введение вакцины;</a:t>
            </a:r>
          </a:p>
          <a:p>
            <a:r>
              <a:rPr lang="ru-RU" sz="1600" dirty="0"/>
              <a:t>- острые инфекционные и неинфекционные заболевания - прививки проводят </a:t>
            </a:r>
            <a:r>
              <a:rPr lang="ru-RU" sz="1600" dirty="0" smtClean="0"/>
              <a:t>через </a:t>
            </a:r>
            <a:r>
              <a:rPr lang="ru-RU" sz="1600" dirty="0"/>
              <a:t>2-4 недели после </a:t>
            </a:r>
            <a:r>
              <a:rPr lang="ru-RU" sz="1600" dirty="0" smtClean="0"/>
              <a:t>выздоровления, при легких </a:t>
            </a:r>
            <a:r>
              <a:rPr lang="ru-RU" sz="1600" dirty="0"/>
              <a:t>формах </a:t>
            </a:r>
            <a:r>
              <a:rPr lang="ru-RU" sz="1600" dirty="0" smtClean="0"/>
              <a:t>- </a:t>
            </a:r>
            <a:r>
              <a:rPr lang="ru-RU" sz="1600" dirty="0"/>
              <a:t>после исчезновения клинических симптомов;</a:t>
            </a:r>
          </a:p>
          <a:p>
            <a:r>
              <a:rPr lang="ru-RU" sz="1600" dirty="0"/>
              <a:t>- хронические заболевания - прививки проводят по достижении полной или частичной ремиссии;</a:t>
            </a:r>
          </a:p>
          <a:p>
            <a:r>
              <a:rPr lang="ru-RU" sz="1600" dirty="0"/>
              <a:t>- неврологические изменения - прививают после исключения прогрессирования процесса;</a:t>
            </a:r>
          </a:p>
          <a:p>
            <a:r>
              <a:rPr lang="ru-RU" sz="1600" dirty="0"/>
              <a:t>- аллергические заболевания - прививки проводят через 2 - 4 недели после </a:t>
            </a:r>
            <a:r>
              <a:rPr lang="ru-RU" sz="1600" dirty="0" smtClean="0"/>
              <a:t>обострения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93048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C3364488-D780-47A7-9506-5ADF56B66A3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80490022"/>
              </p:ext>
            </p:extLst>
          </p:nvPr>
        </p:nvGraphicFramePr>
        <p:xfrm>
          <a:off x="4679640" y="1182540"/>
          <a:ext cx="4438096" cy="3466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E0764BBA-DEEE-4E25-B9AC-812FF057DE3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3709473"/>
              </p:ext>
            </p:extLst>
          </p:nvPr>
        </p:nvGraphicFramePr>
        <p:xfrm>
          <a:off x="240864" y="1149376"/>
          <a:ext cx="5411256" cy="3575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02205" y="1844824"/>
            <a:ext cx="42701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dirty="0"/>
              <a:t>2,1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0864" y="102936"/>
            <a:ext cx="8877552" cy="104644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100" b="1" dirty="0">
                <a:solidFill>
                  <a:srgbClr val="2E298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Результаты серологического исследования напряженности иммунитета к дифтерии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02812DE-477D-43CE-B88D-0EFBECD9161D}"/>
              </a:ext>
            </a:extLst>
          </p:cNvPr>
          <p:cNvSpPr/>
          <p:nvPr/>
        </p:nvSpPr>
        <p:spPr>
          <a:xfrm>
            <a:off x="538808" y="4456857"/>
            <a:ext cx="806489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solidFill>
                <a:srgbClr val="000000"/>
              </a:solidFill>
            </a:endParaRPr>
          </a:p>
          <a:p>
            <a:pPr algn="ctr"/>
            <a:r>
              <a:rPr lang="ru-RU" sz="2000" dirty="0" smtClean="0">
                <a:solidFill>
                  <a:srgbClr val="000000"/>
                </a:solidFill>
              </a:rPr>
              <a:t>Высокий удельный вес лиц с недостаточными титрами антител, особенно среди лиц старше возраста</a:t>
            </a:r>
            <a:endParaRPr lang="ru-RU" sz="1400" dirty="0">
              <a:solidFill>
                <a:srgbClr val="000000"/>
              </a:solidFill>
            </a:endParaRPr>
          </a:p>
          <a:p>
            <a:pPr marL="342900" indent="-342900">
              <a:buAutoNum type="arabicPeriod"/>
            </a:pP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8808" y="5756775"/>
            <a:ext cx="78496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/>
              <a:t>Средняя продолжительность защиты после прививки — около 10 лет </a:t>
            </a:r>
          </a:p>
        </p:txBody>
      </p:sp>
    </p:spTree>
    <p:extLst>
      <p:ext uri="{BB962C8B-B14F-4D97-AF65-F5344CB8AC3E}">
        <p14:creationId xmlns:p14="http://schemas.microsoft.com/office/powerpoint/2010/main" val="2831797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434710" cy="1081087"/>
          </a:xfr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100" dirty="0" smtClean="0">
                <a:solidFill>
                  <a:srgbClr val="1414A4"/>
                </a:solidFill>
                <a:latin typeface="Calibri" panose="020F0502020204030204" pitchFamily="34" charset="0"/>
              </a:rPr>
              <a:t>Выполнение плана ревакцинации против дифтерии за 6 месяцев 2022 года</a:t>
            </a:r>
            <a:endParaRPr lang="ru-RU" sz="3100" dirty="0">
              <a:solidFill>
                <a:srgbClr val="1414A4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594286"/>
              </p:ext>
            </p:extLst>
          </p:nvPr>
        </p:nvGraphicFramePr>
        <p:xfrm>
          <a:off x="467544" y="1412777"/>
          <a:ext cx="828092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D02760-D0B3-4D64-B5F8-B9580ED55F50}" type="slidenum">
              <a:rPr lang="fr-FR" altLang="ru-RU" smtClean="0"/>
              <a:pPr>
                <a:defRPr/>
              </a:pPr>
              <a:t>9</a:t>
            </a:fld>
            <a:endParaRPr lang="fr-FR" altLang="ru-RU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611559" y="5589240"/>
            <a:ext cx="7992889" cy="783193"/>
          </a:xfrm>
          <a:prstGeom prst="roundRect">
            <a:avLst/>
          </a:prstGeom>
          <a:noFill/>
          <a:ln w="9525" cap="flat" cmpd="sng" algn="ctr">
            <a:solidFill>
              <a:srgbClr val="9999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1414A4"/>
                </a:solidFill>
                <a:latin typeface="Arial" pitchFamily="34" charset="0"/>
                <a:cs typeface="Arial" pitchFamily="34" charset="0"/>
              </a:rPr>
              <a:t>Показатели </a:t>
            </a:r>
            <a:r>
              <a:rPr lang="ru-RU" sz="2000" dirty="0">
                <a:solidFill>
                  <a:srgbClr val="1414A4"/>
                </a:solidFill>
                <a:latin typeface="Arial" pitchFamily="34" charset="0"/>
                <a:cs typeface="Arial" pitchFamily="34" charset="0"/>
              </a:rPr>
              <a:t>выполнения плана ниже </a:t>
            </a:r>
            <a:r>
              <a:rPr lang="ru-RU" sz="2000" dirty="0" smtClean="0">
                <a:solidFill>
                  <a:srgbClr val="1414A4"/>
                </a:solidFill>
                <a:latin typeface="Arial" pitchFamily="34" charset="0"/>
                <a:cs typeface="Arial" pitchFamily="34" charset="0"/>
              </a:rPr>
              <a:t>областных -                             в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34</a:t>
            </a: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1414A4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1414A4"/>
                </a:solidFill>
                <a:latin typeface="Arial" pitchFamily="34" charset="0"/>
                <a:cs typeface="Arial" pitchFamily="34" charset="0"/>
              </a:rPr>
              <a:t>медицинских организациях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rgbClr val="1414A4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457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rps">
  <a:themeElements>
    <a:clrScheme name="1_Corp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rp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1F60A9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1F60A9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Cor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rp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rp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8022</TotalTime>
  <Words>1509</Words>
  <Application>Microsoft Office PowerPoint</Application>
  <PresentationFormat>Экран (4:3)</PresentationFormat>
  <Paragraphs>230</Paragraphs>
  <Slides>12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Roboto</vt:lpstr>
      <vt:lpstr>Times</vt:lpstr>
      <vt:lpstr>Times New Roman</vt:lpstr>
      <vt:lpstr>Тема Office</vt:lpstr>
      <vt:lpstr>1_Corps</vt:lpstr>
      <vt:lpstr>Вакцинация против дифтерии взрослого населения.  Проблемы и задачи.</vt:lpstr>
      <vt:lpstr>Динамика заболеваемости дифтерией</vt:lpstr>
      <vt:lpstr>Вакцинация населения в период пандемии COVID-19 и упущенные возможности</vt:lpstr>
      <vt:lpstr>Презентация PowerPoint</vt:lpstr>
      <vt:lpstr>Презентация PowerPoint</vt:lpstr>
      <vt:lpstr>Причины отсутствия профилактических прививок против дифтерии у взрослых</vt:lpstr>
      <vt:lpstr>Структура длительных медицинских отводов  у взрослых  (г. Екатеринбург) </vt:lpstr>
      <vt:lpstr>Презентация PowerPoint</vt:lpstr>
      <vt:lpstr>Выполнение плана ревакцинации против дифтерии за 6 месяцев 2022 года</vt:lpstr>
      <vt:lpstr>Срочные меры по ревакцинации взрослого населения в соответствии с национальным календарем прививок  (приказ МЗ РФ от 06.12.2021 № 1122н "Об утверждении национального календаря профилактических прививок, календаря профилактических прививок по эпидемическим показаниям и порядка проведения профилактических прививок" 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vaio</dc:creator>
  <cp:lastModifiedBy>Коновалова Марина Евгеньевна</cp:lastModifiedBy>
  <cp:revision>420</cp:revision>
  <cp:lastPrinted>2022-04-12T10:32:31Z</cp:lastPrinted>
  <dcterms:created xsi:type="dcterms:W3CDTF">2020-10-12T19:50:06Z</dcterms:created>
  <dcterms:modified xsi:type="dcterms:W3CDTF">2022-08-09T07:17:00Z</dcterms:modified>
</cp:coreProperties>
</file>